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81" r:id="rId3"/>
    <p:sldMasterId id="2147483682" r:id="rId4"/>
    <p:sldMasterId id="214748368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Proxima Nova"/>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ProximaNova-bold.fntdata"/><Relationship Id="rId27" Type="http://schemas.openxmlformats.org/officeDocument/2006/relationships/font" Target="fonts/ProximaNova-regular.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font" Target="fonts/ProximaNova-italic.fntdata"/><Relationship Id="rId7" Type="http://schemas.openxmlformats.org/officeDocument/2006/relationships/slide" Target="slides/slide1.xml"/><Relationship Id="rId8" Type="http://schemas.openxmlformats.org/officeDocument/2006/relationships/slide" Target="slides/slide2.xml"/><Relationship Id="rId30" Type="http://schemas.openxmlformats.org/officeDocument/2006/relationships/font" Target="fonts/ProximaNova-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1" name="Shape 151"/>
        <p:cNvGrpSpPr/>
        <p:nvPr/>
      </p:nvGrpSpPr>
      <p:grpSpPr>
        <a:xfrm>
          <a:off x="0" y="0"/>
          <a:ext cx="0" cy="0"/>
          <a:chOff x="0" y="0"/>
          <a:chExt cx="0" cy="0"/>
        </a:xfrm>
      </p:grpSpPr>
      <p:sp>
        <p:nvSpPr>
          <p:cNvPr id="152" name="Shape 15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153" name="Shape 1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5" name="Shape 225"/>
        <p:cNvGrpSpPr/>
        <p:nvPr/>
      </p:nvGrpSpPr>
      <p:grpSpPr>
        <a:xfrm>
          <a:off x="0" y="0"/>
          <a:ext cx="0" cy="0"/>
          <a:chOff x="0" y="0"/>
          <a:chExt cx="0" cy="0"/>
        </a:xfrm>
      </p:grpSpPr>
      <p:sp>
        <p:nvSpPr>
          <p:cNvPr id="226" name="Shape 2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7" name="Shape 22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2" name="Shape 232"/>
        <p:cNvGrpSpPr/>
        <p:nvPr/>
      </p:nvGrpSpPr>
      <p:grpSpPr>
        <a:xfrm>
          <a:off x="0" y="0"/>
          <a:ext cx="0" cy="0"/>
          <a:chOff x="0" y="0"/>
          <a:chExt cx="0" cy="0"/>
        </a:xfrm>
      </p:grpSpPr>
      <p:sp>
        <p:nvSpPr>
          <p:cNvPr id="233" name="Shape 2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4" name="Shape 23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0" name="Shape 240"/>
        <p:cNvGrpSpPr/>
        <p:nvPr/>
      </p:nvGrpSpPr>
      <p:grpSpPr>
        <a:xfrm>
          <a:off x="0" y="0"/>
          <a:ext cx="0" cy="0"/>
          <a:chOff x="0" y="0"/>
          <a:chExt cx="0" cy="0"/>
        </a:xfrm>
      </p:grpSpPr>
      <p:sp>
        <p:nvSpPr>
          <p:cNvPr id="241" name="Shape 2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2" name="Shape 2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8" name="Shape 248"/>
        <p:cNvGrpSpPr/>
        <p:nvPr/>
      </p:nvGrpSpPr>
      <p:grpSpPr>
        <a:xfrm>
          <a:off x="0" y="0"/>
          <a:ext cx="0" cy="0"/>
          <a:chOff x="0" y="0"/>
          <a:chExt cx="0" cy="0"/>
        </a:xfrm>
      </p:grpSpPr>
      <p:sp>
        <p:nvSpPr>
          <p:cNvPr id="249" name="Shape 2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0" name="Shape 2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6" name="Shape 256"/>
        <p:cNvGrpSpPr/>
        <p:nvPr/>
      </p:nvGrpSpPr>
      <p:grpSpPr>
        <a:xfrm>
          <a:off x="0" y="0"/>
          <a:ext cx="0" cy="0"/>
          <a:chOff x="0" y="0"/>
          <a:chExt cx="0" cy="0"/>
        </a:xfrm>
      </p:grpSpPr>
      <p:sp>
        <p:nvSpPr>
          <p:cNvPr id="257" name="Shape 2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8" name="Shape 2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4" name="Shape 264"/>
        <p:cNvGrpSpPr/>
        <p:nvPr/>
      </p:nvGrpSpPr>
      <p:grpSpPr>
        <a:xfrm>
          <a:off x="0" y="0"/>
          <a:ext cx="0" cy="0"/>
          <a:chOff x="0" y="0"/>
          <a:chExt cx="0" cy="0"/>
        </a:xfrm>
      </p:grpSpPr>
      <p:sp>
        <p:nvSpPr>
          <p:cNvPr id="265" name="Shape 2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6" name="Shape 2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1" name="Shape 271"/>
        <p:cNvGrpSpPr/>
        <p:nvPr/>
      </p:nvGrpSpPr>
      <p:grpSpPr>
        <a:xfrm>
          <a:off x="0" y="0"/>
          <a:ext cx="0" cy="0"/>
          <a:chOff x="0" y="0"/>
          <a:chExt cx="0" cy="0"/>
        </a:xfrm>
      </p:grpSpPr>
      <p:sp>
        <p:nvSpPr>
          <p:cNvPr id="272" name="Shape 2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3" name="Shape 2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0" name="Shape 2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5" name="Shape 285"/>
        <p:cNvGrpSpPr/>
        <p:nvPr/>
      </p:nvGrpSpPr>
      <p:grpSpPr>
        <a:xfrm>
          <a:off x="0" y="0"/>
          <a:ext cx="0" cy="0"/>
          <a:chOff x="0" y="0"/>
          <a:chExt cx="0" cy="0"/>
        </a:xfrm>
      </p:grpSpPr>
      <p:sp>
        <p:nvSpPr>
          <p:cNvPr id="286" name="Shape 2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7" name="Shape 2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2" name="Shape 292"/>
        <p:cNvGrpSpPr/>
        <p:nvPr/>
      </p:nvGrpSpPr>
      <p:grpSpPr>
        <a:xfrm>
          <a:off x="0" y="0"/>
          <a:ext cx="0" cy="0"/>
          <a:chOff x="0" y="0"/>
          <a:chExt cx="0" cy="0"/>
        </a:xfrm>
      </p:grpSpPr>
      <p:sp>
        <p:nvSpPr>
          <p:cNvPr id="293" name="Shape 2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4" name="Shape 2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8" name="Shape 158"/>
        <p:cNvGrpSpPr/>
        <p:nvPr/>
      </p:nvGrpSpPr>
      <p:grpSpPr>
        <a:xfrm>
          <a:off x="0" y="0"/>
          <a:ext cx="0" cy="0"/>
          <a:chOff x="0" y="0"/>
          <a:chExt cx="0" cy="0"/>
        </a:xfrm>
      </p:grpSpPr>
      <p:sp>
        <p:nvSpPr>
          <p:cNvPr id="159" name="Shape 1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0" name="Shape 1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9" name="Shape 299"/>
        <p:cNvGrpSpPr/>
        <p:nvPr/>
      </p:nvGrpSpPr>
      <p:grpSpPr>
        <a:xfrm>
          <a:off x="0" y="0"/>
          <a:ext cx="0" cy="0"/>
          <a:chOff x="0" y="0"/>
          <a:chExt cx="0" cy="0"/>
        </a:xfrm>
      </p:grpSpPr>
      <p:sp>
        <p:nvSpPr>
          <p:cNvPr id="300" name="Shape 3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1" name="Shape 3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1" name="Shape 171"/>
        <p:cNvGrpSpPr/>
        <p:nvPr/>
      </p:nvGrpSpPr>
      <p:grpSpPr>
        <a:xfrm>
          <a:off x="0" y="0"/>
          <a:ext cx="0" cy="0"/>
          <a:chOff x="0" y="0"/>
          <a:chExt cx="0" cy="0"/>
        </a:xfrm>
      </p:grpSpPr>
      <p:sp>
        <p:nvSpPr>
          <p:cNvPr id="172" name="Shape 1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3" name="Shape 1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9" name="Shape 179"/>
        <p:cNvGrpSpPr/>
        <p:nvPr/>
      </p:nvGrpSpPr>
      <p:grpSpPr>
        <a:xfrm>
          <a:off x="0" y="0"/>
          <a:ext cx="0" cy="0"/>
          <a:chOff x="0" y="0"/>
          <a:chExt cx="0" cy="0"/>
        </a:xfrm>
      </p:grpSpPr>
      <p:sp>
        <p:nvSpPr>
          <p:cNvPr id="180" name="Shape 1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1" name="Shape 1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8" name="Shape 188"/>
        <p:cNvGrpSpPr/>
        <p:nvPr/>
      </p:nvGrpSpPr>
      <p:grpSpPr>
        <a:xfrm>
          <a:off x="0" y="0"/>
          <a:ext cx="0" cy="0"/>
          <a:chOff x="0" y="0"/>
          <a:chExt cx="0" cy="0"/>
        </a:xfrm>
      </p:grpSpPr>
      <p:sp>
        <p:nvSpPr>
          <p:cNvPr id="189" name="Shape 1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0" name="Shape 1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7" name="Shape 1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sz="1400">
              <a:latin typeface="Proxima Nova"/>
              <a:ea typeface="Proxima Nova"/>
              <a:cs typeface="Proxima Nova"/>
              <a:sym typeface="Proxima Nov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5" name="Shape 2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0" name="Shape 210"/>
        <p:cNvGrpSpPr/>
        <p:nvPr/>
      </p:nvGrpSpPr>
      <p:grpSpPr>
        <a:xfrm>
          <a:off x="0" y="0"/>
          <a:ext cx="0" cy="0"/>
          <a:chOff x="0" y="0"/>
          <a:chExt cx="0" cy="0"/>
        </a:xfrm>
      </p:grpSpPr>
      <p:sp>
        <p:nvSpPr>
          <p:cNvPr id="211" name="Shape 2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2" name="Shape 2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7" name="Shape 217"/>
        <p:cNvGrpSpPr/>
        <p:nvPr/>
      </p:nvGrpSpPr>
      <p:grpSpPr>
        <a:xfrm>
          <a:off x="0" y="0"/>
          <a:ext cx="0" cy="0"/>
          <a:chOff x="0" y="0"/>
          <a:chExt cx="0" cy="0"/>
        </a:xfrm>
      </p:grpSpPr>
      <p:sp>
        <p:nvSpPr>
          <p:cNvPr id="218" name="Shape 2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9" name="Shape 2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9" name="Shape 9"/>
        <p:cNvGrpSpPr/>
        <p:nvPr/>
      </p:nvGrpSpPr>
      <p:grpSpPr>
        <a:xfrm>
          <a:off x="0" y="0"/>
          <a:ext cx="0" cy="0"/>
          <a:chOff x="0" y="0"/>
          <a:chExt cx="0" cy="0"/>
        </a:xfrm>
      </p:grpSpPr>
      <p:cxnSp>
        <p:nvCxnSpPr>
          <p:cNvPr id="10" name="Shape 10"/>
          <p:cNvCxnSpPr/>
          <p:nvPr/>
        </p:nvCxnSpPr>
        <p:spPr>
          <a:xfrm>
            <a:off x="0" y="2998150"/>
            <a:ext cx="9144000" cy="0"/>
          </a:xfrm>
          <a:prstGeom prst="straightConnector1">
            <a:avLst/>
          </a:prstGeom>
          <a:noFill/>
          <a:ln cap="flat" cmpd="sng" w="19050">
            <a:solidFill>
              <a:schemeClr val="lt2"/>
            </a:solidFill>
            <a:prstDash val="solid"/>
            <a:round/>
            <a:headEnd len="med" w="med" type="none"/>
            <a:tailEnd len="med" w="med" type="none"/>
          </a:ln>
        </p:spPr>
      </p:cxnSp>
      <p:sp>
        <p:nvSpPr>
          <p:cNvPr id="11" name="Shape 11"/>
          <p:cNvSpPr txBox="1"/>
          <p:nvPr>
            <p:ph type="ctrTitle"/>
          </p:nvPr>
        </p:nvSpPr>
        <p:spPr>
          <a:xfrm>
            <a:off x="510450" y="1257300"/>
            <a:ext cx="8123100" cy="1588500"/>
          </a:xfrm>
          <a:prstGeom prst="rect">
            <a:avLst/>
          </a:prstGeom>
        </p:spPr>
        <p:txBody>
          <a:bodyPr anchorCtr="0" anchor="b" bIns="91425" lIns="91425" rIns="91425" tIns="91425"/>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p:txBody>
      </p:sp>
      <p:sp>
        <p:nvSpPr>
          <p:cNvPr id="12" name="Shape 12"/>
          <p:cNvSpPr txBox="1"/>
          <p:nvPr>
            <p:ph idx="1" type="subTitle"/>
          </p:nvPr>
        </p:nvSpPr>
        <p:spPr>
          <a:xfrm>
            <a:off x="510450" y="3182312"/>
            <a:ext cx="8123100" cy="630000"/>
          </a:xfrm>
          <a:prstGeom prst="rect">
            <a:avLst/>
          </a:prstGeom>
        </p:spPr>
        <p:txBody>
          <a:bodyPr anchorCtr="0" anchor="t" bIns="91425" lIns="91425" rIns="91425" tIns="91425"/>
          <a:lstStyle>
            <a:lvl1pPr lvl="0">
              <a:lnSpc>
                <a:spcPct val="100000"/>
              </a:lnSpc>
              <a:spcBef>
                <a:spcPts val="0"/>
              </a:spcBef>
              <a:spcAft>
                <a:spcPts val="0"/>
              </a:spcAft>
              <a:buClr>
                <a:schemeClr val="lt1"/>
              </a:buClr>
              <a:buSzPct val="100000"/>
              <a:buNone/>
              <a:defRPr sz="2400">
                <a:solidFill>
                  <a:schemeClr val="lt1"/>
                </a:solidFill>
              </a:defRPr>
            </a:lvl1pPr>
            <a:lvl2pPr lvl="1">
              <a:lnSpc>
                <a:spcPct val="100000"/>
              </a:lnSpc>
              <a:spcBef>
                <a:spcPts val="0"/>
              </a:spcBef>
              <a:spcAft>
                <a:spcPts val="0"/>
              </a:spcAft>
              <a:buClr>
                <a:schemeClr val="lt1"/>
              </a:buClr>
              <a:buSzPct val="100000"/>
              <a:buNone/>
              <a:defRPr sz="2400">
                <a:solidFill>
                  <a:schemeClr val="lt1"/>
                </a:solidFill>
              </a:defRPr>
            </a:lvl2pPr>
            <a:lvl3pPr lvl="2">
              <a:lnSpc>
                <a:spcPct val="100000"/>
              </a:lnSpc>
              <a:spcBef>
                <a:spcPts val="0"/>
              </a:spcBef>
              <a:spcAft>
                <a:spcPts val="0"/>
              </a:spcAft>
              <a:buClr>
                <a:schemeClr val="lt1"/>
              </a:buClr>
              <a:buSzPct val="100000"/>
              <a:buNone/>
              <a:defRPr sz="2400">
                <a:solidFill>
                  <a:schemeClr val="lt1"/>
                </a:solidFill>
              </a:defRPr>
            </a:lvl3pPr>
            <a:lvl4pPr lvl="3">
              <a:lnSpc>
                <a:spcPct val="100000"/>
              </a:lnSpc>
              <a:spcBef>
                <a:spcPts val="0"/>
              </a:spcBef>
              <a:spcAft>
                <a:spcPts val="0"/>
              </a:spcAft>
              <a:buClr>
                <a:schemeClr val="lt1"/>
              </a:buClr>
              <a:buSzPct val="100000"/>
              <a:buNone/>
              <a:defRPr sz="2400">
                <a:solidFill>
                  <a:schemeClr val="lt1"/>
                </a:solidFill>
              </a:defRPr>
            </a:lvl4pPr>
            <a:lvl5pPr lvl="4">
              <a:lnSpc>
                <a:spcPct val="100000"/>
              </a:lnSpc>
              <a:spcBef>
                <a:spcPts val="0"/>
              </a:spcBef>
              <a:spcAft>
                <a:spcPts val="0"/>
              </a:spcAft>
              <a:buClr>
                <a:schemeClr val="lt1"/>
              </a:buClr>
              <a:buSzPct val="100000"/>
              <a:buNone/>
              <a:defRPr sz="2400">
                <a:solidFill>
                  <a:schemeClr val="lt1"/>
                </a:solidFill>
              </a:defRPr>
            </a:lvl5pPr>
            <a:lvl6pPr lvl="5">
              <a:lnSpc>
                <a:spcPct val="100000"/>
              </a:lnSpc>
              <a:spcBef>
                <a:spcPts val="0"/>
              </a:spcBef>
              <a:spcAft>
                <a:spcPts val="0"/>
              </a:spcAft>
              <a:buClr>
                <a:schemeClr val="lt1"/>
              </a:buClr>
              <a:buSzPct val="100000"/>
              <a:buNone/>
              <a:defRPr sz="2400">
                <a:solidFill>
                  <a:schemeClr val="lt1"/>
                </a:solidFill>
              </a:defRPr>
            </a:lvl6pPr>
            <a:lvl7pPr lvl="6">
              <a:lnSpc>
                <a:spcPct val="100000"/>
              </a:lnSpc>
              <a:spcBef>
                <a:spcPts val="0"/>
              </a:spcBef>
              <a:spcAft>
                <a:spcPts val="0"/>
              </a:spcAft>
              <a:buClr>
                <a:schemeClr val="lt1"/>
              </a:buClr>
              <a:buSzPct val="100000"/>
              <a:buNone/>
              <a:defRPr sz="2400">
                <a:solidFill>
                  <a:schemeClr val="lt1"/>
                </a:solidFill>
              </a:defRPr>
            </a:lvl7pPr>
            <a:lvl8pPr lvl="7">
              <a:lnSpc>
                <a:spcPct val="100000"/>
              </a:lnSpc>
              <a:spcBef>
                <a:spcPts val="0"/>
              </a:spcBef>
              <a:spcAft>
                <a:spcPts val="0"/>
              </a:spcAft>
              <a:buClr>
                <a:schemeClr val="lt1"/>
              </a:buClr>
              <a:buSzPct val="100000"/>
              <a:buNone/>
              <a:defRPr sz="2400">
                <a:solidFill>
                  <a:schemeClr val="lt1"/>
                </a:solidFill>
              </a:defRPr>
            </a:lvl8pPr>
            <a:lvl9pPr lvl="8">
              <a:lnSpc>
                <a:spcPct val="100000"/>
              </a:lnSpc>
              <a:spcBef>
                <a:spcPts val="0"/>
              </a:spcBef>
              <a:spcAft>
                <a:spcPts val="0"/>
              </a:spcAft>
              <a:buClr>
                <a:schemeClr val="lt1"/>
              </a:buClr>
              <a:buSzPct val="100000"/>
              <a:buNone/>
              <a:defRPr sz="2400">
                <a:solidFill>
                  <a:schemeClr val="lt1"/>
                </a:solidFill>
              </a:defRPr>
            </a:lvl9pPr>
          </a:lstStyle>
          <a:p/>
        </p:txBody>
      </p:sp>
      <p:sp>
        <p:nvSpPr>
          <p:cNvPr id="13" name="Shape 1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8" name="Shape 48"/>
        <p:cNvGrpSpPr/>
        <p:nvPr/>
      </p:nvGrpSpPr>
      <p:grpSpPr>
        <a:xfrm>
          <a:off x="0" y="0"/>
          <a:ext cx="0" cy="0"/>
          <a:chOff x="0" y="0"/>
          <a:chExt cx="0" cy="0"/>
        </a:xfrm>
      </p:grpSpPr>
      <p:sp>
        <p:nvSpPr>
          <p:cNvPr id="49" name="Shape 49"/>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50" name="Shape 50"/>
          <p:cNvSpPr txBox="1"/>
          <p:nvPr>
            <p:ph type="title"/>
          </p:nvPr>
        </p:nvSpPr>
        <p:spPr>
          <a:xfrm>
            <a:off x="311700" y="991475"/>
            <a:ext cx="8520600" cy="1917900"/>
          </a:xfrm>
          <a:prstGeom prst="rect">
            <a:avLst/>
          </a:prstGeom>
        </p:spPr>
        <p:txBody>
          <a:bodyPr anchorCtr="0" anchor="ctr" bIns="91425" lIns="91425" rIns="91425" tIns="91425"/>
          <a:lstStyle>
            <a:lvl1pPr lvl="0" algn="ctr">
              <a:spcBef>
                <a:spcPts val="0"/>
              </a:spcBef>
              <a:buSzPct val="100000"/>
              <a:defRPr b="1" sz="14000"/>
            </a:lvl1pPr>
            <a:lvl2pPr lvl="1" algn="ctr">
              <a:spcBef>
                <a:spcPts val="0"/>
              </a:spcBef>
              <a:buSzPct val="100000"/>
              <a:defRPr b="1" sz="14000"/>
            </a:lvl2pPr>
            <a:lvl3pPr lvl="2" algn="ctr">
              <a:spcBef>
                <a:spcPts val="0"/>
              </a:spcBef>
              <a:buSzPct val="100000"/>
              <a:defRPr b="1" sz="14000"/>
            </a:lvl3pPr>
            <a:lvl4pPr lvl="3" algn="ctr">
              <a:spcBef>
                <a:spcPts val="0"/>
              </a:spcBef>
              <a:buSzPct val="100000"/>
              <a:defRPr b="1" sz="14000"/>
            </a:lvl4pPr>
            <a:lvl5pPr lvl="4" algn="ctr">
              <a:spcBef>
                <a:spcPts val="0"/>
              </a:spcBef>
              <a:buSzPct val="100000"/>
              <a:defRPr b="1" sz="14000"/>
            </a:lvl5pPr>
            <a:lvl6pPr lvl="5" algn="ctr">
              <a:spcBef>
                <a:spcPts val="0"/>
              </a:spcBef>
              <a:buSzPct val="100000"/>
              <a:defRPr b="1" sz="14000"/>
            </a:lvl6pPr>
            <a:lvl7pPr lvl="6" algn="ctr">
              <a:spcBef>
                <a:spcPts val="0"/>
              </a:spcBef>
              <a:buSzPct val="100000"/>
              <a:defRPr b="1" sz="14000"/>
            </a:lvl7pPr>
            <a:lvl8pPr lvl="7" algn="ctr">
              <a:spcBef>
                <a:spcPts val="0"/>
              </a:spcBef>
              <a:buSzPct val="100000"/>
              <a:defRPr b="1" sz="14000"/>
            </a:lvl8pPr>
            <a:lvl9pPr lvl="8" algn="ctr">
              <a:spcBef>
                <a:spcPts val="0"/>
              </a:spcBef>
              <a:buSzPct val="100000"/>
              <a:defRPr b="1" sz="14000"/>
            </a:lvl9pPr>
          </a:lstStyle>
          <a:p/>
        </p:txBody>
      </p:sp>
      <p:sp>
        <p:nvSpPr>
          <p:cNvPr id="51" name="Shape 51"/>
          <p:cNvSpPr txBox="1"/>
          <p:nvPr>
            <p:ph idx="1" type="body"/>
          </p:nvPr>
        </p:nvSpPr>
        <p:spPr>
          <a:xfrm>
            <a:off x="311700" y="3071300"/>
            <a:ext cx="8520600" cy="901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52" name="Shape 5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3" name="Shape 53"/>
        <p:cNvGrpSpPr/>
        <p:nvPr/>
      </p:nvGrpSpPr>
      <p:grpSpPr>
        <a:xfrm>
          <a:off x="0" y="0"/>
          <a:ext cx="0" cy="0"/>
          <a:chOff x="0" y="0"/>
          <a:chExt cx="0" cy="0"/>
        </a:xfrm>
      </p:grpSpPr>
      <p:sp>
        <p:nvSpPr>
          <p:cNvPr id="54" name="Shape 5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59" name="Shape 59"/>
        <p:cNvGrpSpPr/>
        <p:nvPr/>
      </p:nvGrpSpPr>
      <p:grpSpPr>
        <a:xfrm>
          <a:off x="0" y="0"/>
          <a:ext cx="0" cy="0"/>
          <a:chOff x="0" y="0"/>
          <a:chExt cx="0" cy="0"/>
        </a:xfrm>
      </p:grpSpPr>
      <p:cxnSp>
        <p:nvCxnSpPr>
          <p:cNvPr id="60" name="Shape 60"/>
          <p:cNvCxnSpPr/>
          <p:nvPr/>
        </p:nvCxnSpPr>
        <p:spPr>
          <a:xfrm>
            <a:off x="0" y="2998150"/>
            <a:ext cx="9144000" cy="0"/>
          </a:xfrm>
          <a:prstGeom prst="straightConnector1">
            <a:avLst/>
          </a:prstGeom>
          <a:noFill/>
          <a:ln cap="flat" cmpd="sng" w="19050">
            <a:solidFill>
              <a:schemeClr val="lt2"/>
            </a:solidFill>
            <a:prstDash val="solid"/>
            <a:round/>
            <a:headEnd len="med" w="med" type="none"/>
            <a:tailEnd len="med" w="med" type="none"/>
          </a:ln>
        </p:spPr>
      </p:cxnSp>
      <p:sp>
        <p:nvSpPr>
          <p:cNvPr id="61" name="Shape 61"/>
          <p:cNvSpPr txBox="1"/>
          <p:nvPr>
            <p:ph type="ctrTitle"/>
          </p:nvPr>
        </p:nvSpPr>
        <p:spPr>
          <a:xfrm>
            <a:off x="510450" y="1257300"/>
            <a:ext cx="8123100" cy="1588500"/>
          </a:xfrm>
          <a:prstGeom prst="rect">
            <a:avLst/>
          </a:prstGeom>
        </p:spPr>
        <p:txBody>
          <a:bodyPr anchorCtr="0" anchor="b" bIns="91425" lIns="91425" rIns="91425" tIns="91425"/>
          <a:lstStyle>
            <a:lvl1pPr lvl="0" rtl="0">
              <a:spcBef>
                <a:spcPts val="0"/>
              </a:spcBef>
              <a:buClr>
                <a:schemeClr val="lt1"/>
              </a:buClr>
              <a:buSzPct val="100000"/>
              <a:defRPr sz="4800">
                <a:solidFill>
                  <a:schemeClr val="lt1"/>
                </a:solidFill>
              </a:defRPr>
            </a:lvl1pPr>
            <a:lvl2pPr lvl="1" rtl="0">
              <a:spcBef>
                <a:spcPts val="0"/>
              </a:spcBef>
              <a:buClr>
                <a:schemeClr val="lt1"/>
              </a:buClr>
              <a:buSzPct val="100000"/>
              <a:defRPr sz="4800">
                <a:solidFill>
                  <a:schemeClr val="lt1"/>
                </a:solidFill>
              </a:defRPr>
            </a:lvl2pPr>
            <a:lvl3pPr lvl="2" rtl="0">
              <a:spcBef>
                <a:spcPts val="0"/>
              </a:spcBef>
              <a:buClr>
                <a:schemeClr val="lt1"/>
              </a:buClr>
              <a:buSzPct val="100000"/>
              <a:defRPr sz="4800">
                <a:solidFill>
                  <a:schemeClr val="lt1"/>
                </a:solidFill>
              </a:defRPr>
            </a:lvl3pPr>
            <a:lvl4pPr lvl="3" rtl="0">
              <a:spcBef>
                <a:spcPts val="0"/>
              </a:spcBef>
              <a:buClr>
                <a:schemeClr val="lt1"/>
              </a:buClr>
              <a:buSzPct val="100000"/>
              <a:defRPr sz="4800">
                <a:solidFill>
                  <a:schemeClr val="lt1"/>
                </a:solidFill>
              </a:defRPr>
            </a:lvl4pPr>
            <a:lvl5pPr lvl="4" rtl="0">
              <a:spcBef>
                <a:spcPts val="0"/>
              </a:spcBef>
              <a:buClr>
                <a:schemeClr val="lt1"/>
              </a:buClr>
              <a:buSzPct val="100000"/>
              <a:defRPr sz="4800">
                <a:solidFill>
                  <a:schemeClr val="lt1"/>
                </a:solidFill>
              </a:defRPr>
            </a:lvl5pPr>
            <a:lvl6pPr lvl="5" rtl="0">
              <a:spcBef>
                <a:spcPts val="0"/>
              </a:spcBef>
              <a:buClr>
                <a:schemeClr val="lt1"/>
              </a:buClr>
              <a:buSzPct val="100000"/>
              <a:defRPr sz="4800">
                <a:solidFill>
                  <a:schemeClr val="lt1"/>
                </a:solidFill>
              </a:defRPr>
            </a:lvl6pPr>
            <a:lvl7pPr lvl="6" rtl="0">
              <a:spcBef>
                <a:spcPts val="0"/>
              </a:spcBef>
              <a:buClr>
                <a:schemeClr val="lt1"/>
              </a:buClr>
              <a:buSzPct val="100000"/>
              <a:defRPr sz="4800">
                <a:solidFill>
                  <a:schemeClr val="lt1"/>
                </a:solidFill>
              </a:defRPr>
            </a:lvl7pPr>
            <a:lvl8pPr lvl="7" rtl="0">
              <a:spcBef>
                <a:spcPts val="0"/>
              </a:spcBef>
              <a:buClr>
                <a:schemeClr val="lt1"/>
              </a:buClr>
              <a:buSzPct val="100000"/>
              <a:defRPr sz="4800">
                <a:solidFill>
                  <a:schemeClr val="lt1"/>
                </a:solidFill>
              </a:defRPr>
            </a:lvl8pPr>
            <a:lvl9pPr lvl="8" rtl="0">
              <a:spcBef>
                <a:spcPts val="0"/>
              </a:spcBef>
              <a:buClr>
                <a:schemeClr val="lt1"/>
              </a:buClr>
              <a:buSzPct val="100000"/>
              <a:defRPr sz="4800">
                <a:solidFill>
                  <a:schemeClr val="lt1"/>
                </a:solidFill>
              </a:defRPr>
            </a:lvl9pPr>
          </a:lstStyle>
          <a:p/>
        </p:txBody>
      </p:sp>
      <p:sp>
        <p:nvSpPr>
          <p:cNvPr id="62" name="Shape 62"/>
          <p:cNvSpPr txBox="1"/>
          <p:nvPr>
            <p:ph idx="1" type="subTitle"/>
          </p:nvPr>
        </p:nvSpPr>
        <p:spPr>
          <a:xfrm>
            <a:off x="510450" y="3182312"/>
            <a:ext cx="8123100" cy="630000"/>
          </a:xfrm>
          <a:prstGeom prst="rect">
            <a:avLst/>
          </a:prstGeom>
        </p:spPr>
        <p:txBody>
          <a:bodyPr anchorCtr="0" anchor="t" bIns="91425" lIns="91425" rIns="91425" tIns="91425"/>
          <a:lstStyle>
            <a:lvl1pPr lvl="0" rtl="0">
              <a:lnSpc>
                <a:spcPct val="100000"/>
              </a:lnSpc>
              <a:spcBef>
                <a:spcPts val="0"/>
              </a:spcBef>
              <a:spcAft>
                <a:spcPts val="0"/>
              </a:spcAft>
              <a:buClr>
                <a:schemeClr val="lt1"/>
              </a:buClr>
              <a:buSzPct val="100000"/>
              <a:buNone/>
              <a:defRPr sz="2400">
                <a:solidFill>
                  <a:schemeClr val="lt1"/>
                </a:solidFill>
              </a:defRPr>
            </a:lvl1pPr>
            <a:lvl2pPr lvl="1" rtl="0">
              <a:lnSpc>
                <a:spcPct val="100000"/>
              </a:lnSpc>
              <a:spcBef>
                <a:spcPts val="0"/>
              </a:spcBef>
              <a:spcAft>
                <a:spcPts val="0"/>
              </a:spcAft>
              <a:buClr>
                <a:schemeClr val="lt1"/>
              </a:buClr>
              <a:buSzPct val="100000"/>
              <a:buNone/>
              <a:defRPr sz="2400">
                <a:solidFill>
                  <a:schemeClr val="lt1"/>
                </a:solidFill>
              </a:defRPr>
            </a:lvl2pPr>
            <a:lvl3pPr lvl="2" rtl="0">
              <a:lnSpc>
                <a:spcPct val="100000"/>
              </a:lnSpc>
              <a:spcBef>
                <a:spcPts val="0"/>
              </a:spcBef>
              <a:spcAft>
                <a:spcPts val="0"/>
              </a:spcAft>
              <a:buClr>
                <a:schemeClr val="lt1"/>
              </a:buClr>
              <a:buSzPct val="100000"/>
              <a:buNone/>
              <a:defRPr sz="2400">
                <a:solidFill>
                  <a:schemeClr val="lt1"/>
                </a:solidFill>
              </a:defRPr>
            </a:lvl3pPr>
            <a:lvl4pPr lvl="3" rtl="0">
              <a:lnSpc>
                <a:spcPct val="100000"/>
              </a:lnSpc>
              <a:spcBef>
                <a:spcPts val="0"/>
              </a:spcBef>
              <a:spcAft>
                <a:spcPts val="0"/>
              </a:spcAft>
              <a:buClr>
                <a:schemeClr val="lt1"/>
              </a:buClr>
              <a:buSzPct val="100000"/>
              <a:buNone/>
              <a:defRPr sz="2400">
                <a:solidFill>
                  <a:schemeClr val="lt1"/>
                </a:solidFill>
              </a:defRPr>
            </a:lvl4pPr>
            <a:lvl5pPr lvl="4" rtl="0">
              <a:lnSpc>
                <a:spcPct val="100000"/>
              </a:lnSpc>
              <a:spcBef>
                <a:spcPts val="0"/>
              </a:spcBef>
              <a:spcAft>
                <a:spcPts val="0"/>
              </a:spcAft>
              <a:buClr>
                <a:schemeClr val="lt1"/>
              </a:buClr>
              <a:buSzPct val="100000"/>
              <a:buNone/>
              <a:defRPr sz="2400">
                <a:solidFill>
                  <a:schemeClr val="lt1"/>
                </a:solidFill>
              </a:defRPr>
            </a:lvl5pPr>
            <a:lvl6pPr lvl="5" rtl="0">
              <a:lnSpc>
                <a:spcPct val="100000"/>
              </a:lnSpc>
              <a:spcBef>
                <a:spcPts val="0"/>
              </a:spcBef>
              <a:spcAft>
                <a:spcPts val="0"/>
              </a:spcAft>
              <a:buClr>
                <a:schemeClr val="lt1"/>
              </a:buClr>
              <a:buSzPct val="100000"/>
              <a:buNone/>
              <a:defRPr sz="2400">
                <a:solidFill>
                  <a:schemeClr val="lt1"/>
                </a:solidFill>
              </a:defRPr>
            </a:lvl6pPr>
            <a:lvl7pPr lvl="6" rtl="0">
              <a:lnSpc>
                <a:spcPct val="100000"/>
              </a:lnSpc>
              <a:spcBef>
                <a:spcPts val="0"/>
              </a:spcBef>
              <a:spcAft>
                <a:spcPts val="0"/>
              </a:spcAft>
              <a:buClr>
                <a:schemeClr val="lt1"/>
              </a:buClr>
              <a:buSzPct val="100000"/>
              <a:buNone/>
              <a:defRPr sz="2400">
                <a:solidFill>
                  <a:schemeClr val="lt1"/>
                </a:solidFill>
              </a:defRPr>
            </a:lvl7pPr>
            <a:lvl8pPr lvl="7" rtl="0">
              <a:lnSpc>
                <a:spcPct val="100000"/>
              </a:lnSpc>
              <a:spcBef>
                <a:spcPts val="0"/>
              </a:spcBef>
              <a:spcAft>
                <a:spcPts val="0"/>
              </a:spcAft>
              <a:buClr>
                <a:schemeClr val="lt1"/>
              </a:buClr>
              <a:buSzPct val="100000"/>
              <a:buNone/>
              <a:defRPr sz="2400">
                <a:solidFill>
                  <a:schemeClr val="lt1"/>
                </a:solidFill>
              </a:defRPr>
            </a:lvl8pPr>
            <a:lvl9pPr lvl="8" rtl="0">
              <a:lnSpc>
                <a:spcPct val="100000"/>
              </a:lnSpc>
              <a:spcBef>
                <a:spcPts val="0"/>
              </a:spcBef>
              <a:spcAft>
                <a:spcPts val="0"/>
              </a:spcAft>
              <a:buClr>
                <a:schemeClr val="lt1"/>
              </a:buClr>
              <a:buSzPct val="100000"/>
              <a:buNone/>
              <a:defRPr sz="2400">
                <a:solidFill>
                  <a:schemeClr val="lt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63" name="Shape 63"/>
        <p:cNvGrpSpPr/>
        <p:nvPr/>
      </p:nvGrpSpPr>
      <p:grpSpPr>
        <a:xfrm>
          <a:off x="0" y="0"/>
          <a:ext cx="0" cy="0"/>
          <a:chOff x="0" y="0"/>
          <a:chExt cx="0" cy="0"/>
        </a:xfrm>
      </p:grpSpPr>
      <p:cxnSp>
        <p:nvCxnSpPr>
          <p:cNvPr id="64" name="Shape 64"/>
          <p:cNvCxnSpPr/>
          <p:nvPr/>
        </p:nvCxnSpPr>
        <p:spPr>
          <a:xfrm>
            <a:off x="0" y="2998150"/>
            <a:ext cx="9144000" cy="0"/>
          </a:xfrm>
          <a:prstGeom prst="straightConnector1">
            <a:avLst/>
          </a:prstGeom>
          <a:noFill/>
          <a:ln cap="flat" cmpd="sng" w="19050">
            <a:solidFill>
              <a:schemeClr val="lt2"/>
            </a:solidFill>
            <a:prstDash val="solid"/>
            <a:round/>
            <a:headEnd len="med" w="med" type="none"/>
            <a:tailEnd len="med" w="med" type="none"/>
          </a:ln>
        </p:spPr>
      </p:cxnSp>
      <p:sp>
        <p:nvSpPr>
          <p:cNvPr id="65" name="Shape 65"/>
          <p:cNvSpPr txBox="1"/>
          <p:nvPr>
            <p:ph type="title"/>
          </p:nvPr>
        </p:nvSpPr>
        <p:spPr>
          <a:xfrm>
            <a:off x="510450" y="2057400"/>
            <a:ext cx="8123100" cy="778800"/>
          </a:xfrm>
          <a:prstGeom prst="rect">
            <a:avLst/>
          </a:prstGeom>
        </p:spPr>
        <p:txBody>
          <a:bodyPr anchorCtr="0" anchor="b" bIns="91425" lIns="91425" rIns="91425" tIns="91425"/>
          <a:lstStyle>
            <a:lvl1pPr lvl="0" rtl="0">
              <a:spcBef>
                <a:spcPts val="0"/>
              </a:spcBef>
              <a:buClr>
                <a:schemeClr val="lt1"/>
              </a:buClr>
              <a:buSzPct val="100000"/>
              <a:defRPr sz="3600">
                <a:solidFill>
                  <a:schemeClr val="lt1"/>
                </a:solidFill>
              </a:defRPr>
            </a:lvl1pPr>
            <a:lvl2pPr lvl="1" rtl="0">
              <a:spcBef>
                <a:spcPts val="0"/>
              </a:spcBef>
              <a:buClr>
                <a:schemeClr val="lt1"/>
              </a:buClr>
              <a:buSzPct val="100000"/>
              <a:defRPr sz="3600">
                <a:solidFill>
                  <a:schemeClr val="lt1"/>
                </a:solidFill>
              </a:defRPr>
            </a:lvl2pPr>
            <a:lvl3pPr lvl="2" rtl="0">
              <a:spcBef>
                <a:spcPts val="0"/>
              </a:spcBef>
              <a:buClr>
                <a:schemeClr val="lt1"/>
              </a:buClr>
              <a:buSzPct val="100000"/>
              <a:defRPr sz="3600">
                <a:solidFill>
                  <a:schemeClr val="lt1"/>
                </a:solidFill>
              </a:defRPr>
            </a:lvl3pPr>
            <a:lvl4pPr lvl="3" rtl="0">
              <a:spcBef>
                <a:spcPts val="0"/>
              </a:spcBef>
              <a:buClr>
                <a:schemeClr val="lt1"/>
              </a:buClr>
              <a:buSzPct val="100000"/>
              <a:defRPr sz="3600">
                <a:solidFill>
                  <a:schemeClr val="lt1"/>
                </a:solidFill>
              </a:defRPr>
            </a:lvl4pPr>
            <a:lvl5pPr lvl="4" rtl="0">
              <a:spcBef>
                <a:spcPts val="0"/>
              </a:spcBef>
              <a:buClr>
                <a:schemeClr val="lt1"/>
              </a:buClr>
              <a:buSzPct val="100000"/>
              <a:defRPr sz="3600">
                <a:solidFill>
                  <a:schemeClr val="lt1"/>
                </a:solidFill>
              </a:defRPr>
            </a:lvl5pPr>
            <a:lvl6pPr lvl="5" rtl="0">
              <a:spcBef>
                <a:spcPts val="0"/>
              </a:spcBef>
              <a:buClr>
                <a:schemeClr val="lt1"/>
              </a:buClr>
              <a:buSzPct val="100000"/>
              <a:defRPr sz="3600">
                <a:solidFill>
                  <a:schemeClr val="lt1"/>
                </a:solidFill>
              </a:defRPr>
            </a:lvl6pPr>
            <a:lvl7pPr lvl="6" rtl="0">
              <a:spcBef>
                <a:spcPts val="0"/>
              </a:spcBef>
              <a:buClr>
                <a:schemeClr val="lt1"/>
              </a:buClr>
              <a:buSzPct val="100000"/>
              <a:defRPr sz="3600">
                <a:solidFill>
                  <a:schemeClr val="lt1"/>
                </a:solidFill>
              </a:defRPr>
            </a:lvl7pPr>
            <a:lvl8pPr lvl="7" rtl="0">
              <a:spcBef>
                <a:spcPts val="0"/>
              </a:spcBef>
              <a:buClr>
                <a:schemeClr val="lt1"/>
              </a:buClr>
              <a:buSzPct val="100000"/>
              <a:defRPr sz="3600">
                <a:solidFill>
                  <a:schemeClr val="lt1"/>
                </a:solidFill>
              </a:defRPr>
            </a:lvl8pPr>
            <a:lvl9pPr lvl="8" rtl="0">
              <a:spcBef>
                <a:spcPts val="0"/>
              </a:spcBef>
              <a:buClr>
                <a:schemeClr val="lt1"/>
              </a:buClr>
              <a:buSzPct val="100000"/>
              <a:defRPr sz="3600">
                <a:solidFill>
                  <a:schemeClr val="lt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66" name="Shape 66"/>
        <p:cNvGrpSpPr/>
        <p:nvPr/>
      </p:nvGrpSpPr>
      <p:grpSpPr>
        <a:xfrm>
          <a:off x="0" y="0"/>
          <a:ext cx="0" cy="0"/>
          <a:chOff x="0" y="0"/>
          <a:chExt cx="0" cy="0"/>
        </a:xfrm>
      </p:grpSpPr>
      <p:sp>
        <p:nvSpPr>
          <p:cNvPr id="67" name="Shape 67"/>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68" name="Shape 68"/>
          <p:cNvSpPr txBox="1"/>
          <p:nvPr>
            <p:ph type="title"/>
          </p:nvPr>
        </p:nvSpPr>
        <p:spPr>
          <a:xfrm>
            <a:off x="311700" y="196150"/>
            <a:ext cx="8520600" cy="572700"/>
          </a:xfrm>
          <a:prstGeom prst="rect">
            <a:avLst/>
          </a:prstGeom>
        </p:spPr>
        <p:txBody>
          <a:bodyPr anchorCtr="0" anchor="t" bIns="91425" lIns="91425" rIns="91425" tIns="91425"/>
          <a:lstStyle>
            <a:lvl1pPr lvl="0" rtl="0">
              <a:spcBef>
                <a:spcPts val="0"/>
              </a:spcBef>
              <a:defRPr sz="3000">
                <a:solidFill>
                  <a:srgbClr val="FFFFFF"/>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9" name="Shape 69"/>
          <p:cNvSpPr txBox="1"/>
          <p:nvPr>
            <p:ph idx="1" type="body"/>
          </p:nvPr>
        </p:nvSpPr>
        <p:spPr>
          <a:xfrm>
            <a:off x="531425" y="948975"/>
            <a:ext cx="7829100" cy="3619800"/>
          </a:xfrm>
          <a:prstGeom prst="rect">
            <a:avLst/>
          </a:prstGeom>
        </p:spPr>
        <p:txBody>
          <a:bodyPr anchorCtr="0" anchor="t" bIns="91425" lIns="91425" rIns="91425" tIns="91425"/>
          <a:lstStyle>
            <a:lvl1pPr lvl="0" rtl="0">
              <a:spcBef>
                <a:spcPts val="0"/>
              </a:spcBef>
              <a:defRPr sz="2000">
                <a:solidFill>
                  <a:srgbClr val="FFFFFF"/>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0" name="Shape 70"/>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71" name="Shape 71"/>
        <p:cNvGrpSpPr/>
        <p:nvPr/>
      </p:nvGrpSpPr>
      <p:grpSpPr>
        <a:xfrm>
          <a:off x="0" y="0"/>
          <a:ext cx="0" cy="0"/>
          <a:chOff x="0" y="0"/>
          <a:chExt cx="0" cy="0"/>
        </a:xfrm>
      </p:grpSpPr>
      <p:sp>
        <p:nvSpPr>
          <p:cNvPr id="72" name="Shape 72"/>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3" name="Shape 73"/>
          <p:cNvSpPr txBox="1"/>
          <p:nvPr>
            <p:ph idx="1" type="body"/>
          </p:nvPr>
        </p:nvSpPr>
        <p:spPr>
          <a:xfrm>
            <a:off x="3117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4" name="Shape 74"/>
          <p:cNvSpPr txBox="1"/>
          <p:nvPr>
            <p:ph idx="2" type="body"/>
          </p:nvPr>
        </p:nvSpPr>
        <p:spPr>
          <a:xfrm>
            <a:off x="48324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5" name="Shape 75"/>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76" name="Shape 76"/>
        <p:cNvGrpSpPr/>
        <p:nvPr/>
      </p:nvGrpSpPr>
      <p:grpSpPr>
        <a:xfrm>
          <a:off x="0" y="0"/>
          <a:ext cx="0" cy="0"/>
          <a:chOff x="0" y="0"/>
          <a:chExt cx="0" cy="0"/>
        </a:xfrm>
      </p:grpSpPr>
      <p:sp>
        <p:nvSpPr>
          <p:cNvPr id="77" name="Shape 77"/>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8" name="Shape 7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79" name="Shape 79"/>
        <p:cNvGrpSpPr/>
        <p:nvPr/>
      </p:nvGrpSpPr>
      <p:grpSpPr>
        <a:xfrm>
          <a:off x="0" y="0"/>
          <a:ext cx="0" cy="0"/>
          <a:chOff x="0" y="0"/>
          <a:chExt cx="0" cy="0"/>
        </a:xfrm>
      </p:grpSpPr>
      <p:sp>
        <p:nvSpPr>
          <p:cNvPr id="80" name="Shape 80"/>
          <p:cNvSpPr txBox="1"/>
          <p:nvPr>
            <p:ph type="title"/>
          </p:nvPr>
        </p:nvSpPr>
        <p:spPr>
          <a:xfrm>
            <a:off x="311700" y="555600"/>
            <a:ext cx="2808000" cy="755700"/>
          </a:xfrm>
          <a:prstGeom prst="rect">
            <a:avLst/>
          </a:prstGeom>
        </p:spPr>
        <p:txBody>
          <a:bodyPr anchorCtr="0" anchor="b" bIns="91425" lIns="91425" rIns="91425"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81" name="Shape 81"/>
          <p:cNvSpPr txBox="1"/>
          <p:nvPr>
            <p:ph idx="1" type="body"/>
          </p:nvPr>
        </p:nvSpPr>
        <p:spPr>
          <a:xfrm>
            <a:off x="311700" y="1389600"/>
            <a:ext cx="2808000" cy="3179400"/>
          </a:xfrm>
          <a:prstGeom prst="rect">
            <a:avLst/>
          </a:prstGeom>
        </p:spPr>
        <p:txBody>
          <a:bodyPr anchorCtr="0" anchor="t" bIns="91425" lIns="91425" rIns="91425"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82" name="Shape 82"/>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83" name="Shape 83"/>
        <p:cNvGrpSpPr/>
        <p:nvPr/>
      </p:nvGrpSpPr>
      <p:grpSpPr>
        <a:xfrm>
          <a:off x="0" y="0"/>
          <a:ext cx="0" cy="0"/>
          <a:chOff x="0" y="0"/>
          <a:chExt cx="0" cy="0"/>
        </a:xfrm>
      </p:grpSpPr>
      <p:sp>
        <p:nvSpPr>
          <p:cNvPr id="84" name="Shape 84"/>
          <p:cNvSpPr txBox="1"/>
          <p:nvPr>
            <p:ph type="title"/>
          </p:nvPr>
        </p:nvSpPr>
        <p:spPr>
          <a:xfrm>
            <a:off x="490250" y="526350"/>
            <a:ext cx="5797500" cy="4090800"/>
          </a:xfrm>
          <a:prstGeom prst="rect">
            <a:avLst/>
          </a:prstGeom>
        </p:spPr>
        <p:txBody>
          <a:bodyPr anchorCtr="0" anchor="ctr" bIns="91425" lIns="91425" rIns="91425" tIns="91425"/>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85" name="Shape 85"/>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86" name="Shape 86"/>
        <p:cNvGrpSpPr/>
        <p:nvPr/>
      </p:nvGrpSpPr>
      <p:grpSpPr>
        <a:xfrm>
          <a:off x="0" y="0"/>
          <a:ext cx="0" cy="0"/>
          <a:chOff x="0" y="0"/>
          <a:chExt cx="0" cy="0"/>
        </a:xfrm>
      </p:grpSpPr>
      <p:sp>
        <p:nvSpPr>
          <p:cNvPr id="87" name="Shape 87"/>
          <p:cNvSpPr/>
          <p:nvPr/>
        </p:nvSpPr>
        <p:spPr>
          <a:xfrm>
            <a:off x="4572000" y="7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88" name="Shape 88"/>
          <p:cNvCxnSpPr/>
          <p:nvPr/>
        </p:nvCxnSpPr>
        <p:spPr>
          <a:xfrm>
            <a:off x="5029675" y="4495500"/>
            <a:ext cx="468300" cy="0"/>
          </a:xfrm>
          <a:prstGeom prst="straightConnector1">
            <a:avLst/>
          </a:prstGeom>
          <a:noFill/>
          <a:ln cap="flat" cmpd="sng" w="19050">
            <a:solidFill>
              <a:schemeClr val="lt2"/>
            </a:solidFill>
            <a:prstDash val="solid"/>
            <a:round/>
            <a:headEnd len="med" w="med" type="none"/>
            <a:tailEnd len="med" w="med" type="none"/>
          </a:ln>
        </p:spPr>
      </p:cxnSp>
      <p:sp>
        <p:nvSpPr>
          <p:cNvPr id="89" name="Shape 89"/>
          <p:cNvSpPr txBox="1"/>
          <p:nvPr>
            <p:ph type="title"/>
          </p:nvPr>
        </p:nvSpPr>
        <p:spPr>
          <a:xfrm>
            <a:off x="265500" y="1205825"/>
            <a:ext cx="4045200" cy="1509600"/>
          </a:xfrm>
          <a:prstGeom prst="rect">
            <a:avLst/>
          </a:prstGeom>
        </p:spPr>
        <p:txBody>
          <a:bodyPr anchorCtr="0" anchor="b" bIns="91425" lIns="91425" rIns="91425" tIns="91425"/>
          <a:lstStyle>
            <a:lvl1pPr lvl="0" rtl="0" algn="ctr">
              <a:spcBef>
                <a:spcPts val="0"/>
              </a:spcBef>
              <a:buSzPct val="100000"/>
              <a:defRPr sz="4200"/>
            </a:lvl1pPr>
            <a:lvl2pPr lvl="1" rtl="0" algn="ctr">
              <a:spcBef>
                <a:spcPts val="0"/>
              </a:spcBef>
              <a:buSzPct val="100000"/>
              <a:defRPr sz="4200"/>
            </a:lvl2pPr>
            <a:lvl3pPr lvl="2" rtl="0" algn="ctr">
              <a:spcBef>
                <a:spcPts val="0"/>
              </a:spcBef>
              <a:buSzPct val="100000"/>
              <a:defRPr sz="4200"/>
            </a:lvl3pPr>
            <a:lvl4pPr lvl="3" rtl="0" algn="ctr">
              <a:spcBef>
                <a:spcPts val="0"/>
              </a:spcBef>
              <a:buSzPct val="100000"/>
              <a:defRPr sz="4200"/>
            </a:lvl4pPr>
            <a:lvl5pPr lvl="4" rtl="0" algn="ctr">
              <a:spcBef>
                <a:spcPts val="0"/>
              </a:spcBef>
              <a:buSzPct val="100000"/>
              <a:defRPr sz="4200"/>
            </a:lvl5pPr>
            <a:lvl6pPr lvl="5" rtl="0" algn="ctr">
              <a:spcBef>
                <a:spcPts val="0"/>
              </a:spcBef>
              <a:buSzPct val="100000"/>
              <a:defRPr sz="4200"/>
            </a:lvl6pPr>
            <a:lvl7pPr lvl="6" rtl="0" algn="ctr">
              <a:spcBef>
                <a:spcPts val="0"/>
              </a:spcBef>
              <a:buSzPct val="100000"/>
              <a:defRPr sz="4200"/>
            </a:lvl7pPr>
            <a:lvl8pPr lvl="7" rtl="0" algn="ctr">
              <a:spcBef>
                <a:spcPts val="0"/>
              </a:spcBef>
              <a:buSzPct val="100000"/>
              <a:defRPr sz="4200"/>
            </a:lvl8pPr>
            <a:lvl9pPr lvl="8" rtl="0" algn="ctr">
              <a:spcBef>
                <a:spcPts val="0"/>
              </a:spcBef>
              <a:buSzPct val="100000"/>
              <a:defRPr sz="4200"/>
            </a:lvl9pPr>
          </a:lstStyle>
          <a:p/>
        </p:txBody>
      </p:sp>
      <p:sp>
        <p:nvSpPr>
          <p:cNvPr id="90" name="Shape 90"/>
          <p:cNvSpPr txBox="1"/>
          <p:nvPr>
            <p:ph idx="1" type="subTitle"/>
          </p:nvPr>
        </p:nvSpPr>
        <p:spPr>
          <a:xfrm>
            <a:off x="265500" y="2769000"/>
            <a:ext cx="4045200" cy="13455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100"/>
            </a:lvl1pPr>
            <a:lvl2pPr lvl="1" rtl="0" algn="ctr">
              <a:lnSpc>
                <a:spcPct val="100000"/>
              </a:lnSpc>
              <a:spcBef>
                <a:spcPts val="0"/>
              </a:spcBef>
              <a:spcAft>
                <a:spcPts val="0"/>
              </a:spcAft>
              <a:buSzPct val="100000"/>
              <a:buNone/>
              <a:defRPr sz="2100"/>
            </a:lvl2pPr>
            <a:lvl3pPr lvl="2" rtl="0" algn="ctr">
              <a:lnSpc>
                <a:spcPct val="100000"/>
              </a:lnSpc>
              <a:spcBef>
                <a:spcPts val="0"/>
              </a:spcBef>
              <a:spcAft>
                <a:spcPts val="0"/>
              </a:spcAft>
              <a:buSzPct val="100000"/>
              <a:buNone/>
              <a:defRPr sz="2100"/>
            </a:lvl3pPr>
            <a:lvl4pPr lvl="3" rtl="0" algn="ctr">
              <a:lnSpc>
                <a:spcPct val="100000"/>
              </a:lnSpc>
              <a:spcBef>
                <a:spcPts val="0"/>
              </a:spcBef>
              <a:spcAft>
                <a:spcPts val="0"/>
              </a:spcAft>
              <a:buSzPct val="100000"/>
              <a:buNone/>
              <a:defRPr sz="2100"/>
            </a:lvl4pPr>
            <a:lvl5pPr lvl="4" rtl="0" algn="ctr">
              <a:lnSpc>
                <a:spcPct val="100000"/>
              </a:lnSpc>
              <a:spcBef>
                <a:spcPts val="0"/>
              </a:spcBef>
              <a:spcAft>
                <a:spcPts val="0"/>
              </a:spcAft>
              <a:buSzPct val="100000"/>
              <a:buNone/>
              <a:defRPr sz="2100"/>
            </a:lvl5pPr>
            <a:lvl6pPr lvl="5" rtl="0" algn="ctr">
              <a:lnSpc>
                <a:spcPct val="100000"/>
              </a:lnSpc>
              <a:spcBef>
                <a:spcPts val="0"/>
              </a:spcBef>
              <a:spcAft>
                <a:spcPts val="0"/>
              </a:spcAft>
              <a:buSzPct val="100000"/>
              <a:buNone/>
              <a:defRPr sz="2100"/>
            </a:lvl6pPr>
            <a:lvl7pPr lvl="6" rtl="0" algn="ctr">
              <a:lnSpc>
                <a:spcPct val="100000"/>
              </a:lnSpc>
              <a:spcBef>
                <a:spcPts val="0"/>
              </a:spcBef>
              <a:spcAft>
                <a:spcPts val="0"/>
              </a:spcAft>
              <a:buSzPct val="100000"/>
              <a:buNone/>
              <a:defRPr sz="2100"/>
            </a:lvl7pPr>
            <a:lvl8pPr lvl="7" rtl="0" algn="ctr">
              <a:lnSpc>
                <a:spcPct val="100000"/>
              </a:lnSpc>
              <a:spcBef>
                <a:spcPts val="0"/>
              </a:spcBef>
              <a:spcAft>
                <a:spcPts val="0"/>
              </a:spcAft>
              <a:buSzPct val="100000"/>
              <a:buNone/>
              <a:defRPr sz="2100"/>
            </a:lvl8pPr>
            <a:lvl9pPr lvl="8" rtl="0" algn="ctr">
              <a:lnSpc>
                <a:spcPct val="100000"/>
              </a:lnSpc>
              <a:spcBef>
                <a:spcPts val="0"/>
              </a:spcBef>
              <a:spcAft>
                <a:spcPts val="0"/>
              </a:spcAft>
              <a:buSzPct val="100000"/>
              <a:buNone/>
              <a:defRPr sz="2100"/>
            </a:lvl9pPr>
          </a:lstStyle>
          <a:p/>
        </p:txBody>
      </p:sp>
      <p:sp>
        <p:nvSpPr>
          <p:cNvPr id="91" name="Shape 91"/>
          <p:cNvSpPr txBox="1"/>
          <p:nvPr>
            <p:ph idx="2" type="body"/>
          </p:nvPr>
        </p:nvSpPr>
        <p:spPr>
          <a:xfrm>
            <a:off x="4939500" y="724200"/>
            <a:ext cx="3837000" cy="3695100"/>
          </a:xfrm>
          <a:prstGeom prst="rect">
            <a:avLst/>
          </a:prstGeom>
        </p:spPr>
        <p:txBody>
          <a:bodyPr anchorCtr="0" anchor="ctr" bIns="91425" lIns="91425" rIns="91425" tIns="91425"/>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p:txBody>
      </p:sp>
      <p:sp>
        <p:nvSpPr>
          <p:cNvPr id="92" name="Shape 92"/>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dk1"/>
        </a:solidFill>
      </p:bgPr>
    </p:bg>
    <p:spTree>
      <p:nvGrpSpPr>
        <p:cNvPr id="14" name="Shape 14"/>
        <p:cNvGrpSpPr/>
        <p:nvPr/>
      </p:nvGrpSpPr>
      <p:grpSpPr>
        <a:xfrm>
          <a:off x="0" y="0"/>
          <a:ext cx="0" cy="0"/>
          <a:chOff x="0" y="0"/>
          <a:chExt cx="0" cy="0"/>
        </a:xfrm>
      </p:grpSpPr>
      <p:cxnSp>
        <p:nvCxnSpPr>
          <p:cNvPr id="15" name="Shape 15"/>
          <p:cNvCxnSpPr/>
          <p:nvPr/>
        </p:nvCxnSpPr>
        <p:spPr>
          <a:xfrm>
            <a:off x="0" y="2998150"/>
            <a:ext cx="9144000" cy="0"/>
          </a:xfrm>
          <a:prstGeom prst="straightConnector1">
            <a:avLst/>
          </a:prstGeom>
          <a:noFill/>
          <a:ln cap="flat" cmpd="sng" w="19050">
            <a:solidFill>
              <a:schemeClr val="lt2"/>
            </a:solidFill>
            <a:prstDash val="solid"/>
            <a:round/>
            <a:headEnd len="med" w="med" type="none"/>
            <a:tailEnd len="med" w="med" type="none"/>
          </a:ln>
        </p:spPr>
      </p:cxnSp>
      <p:sp>
        <p:nvSpPr>
          <p:cNvPr id="16" name="Shape 16"/>
          <p:cNvSpPr txBox="1"/>
          <p:nvPr>
            <p:ph type="title"/>
          </p:nvPr>
        </p:nvSpPr>
        <p:spPr>
          <a:xfrm>
            <a:off x="510450" y="2057400"/>
            <a:ext cx="8123100" cy="778800"/>
          </a:xfrm>
          <a:prstGeom prst="rect">
            <a:avLst/>
          </a:prstGeom>
        </p:spPr>
        <p:txBody>
          <a:bodyPr anchorCtr="0" anchor="b" bIns="91425" lIns="91425" rIns="91425" tIns="91425"/>
          <a:lstStyle>
            <a:lvl1pPr lvl="0">
              <a:spcBef>
                <a:spcPts val="0"/>
              </a:spcBef>
              <a:buClr>
                <a:schemeClr val="lt1"/>
              </a:buClr>
              <a:buSzPct val="100000"/>
              <a:defRPr sz="3600">
                <a:solidFill>
                  <a:schemeClr val="lt1"/>
                </a:solidFill>
              </a:defRPr>
            </a:lvl1pPr>
            <a:lvl2pPr lvl="1">
              <a:spcBef>
                <a:spcPts val="0"/>
              </a:spcBef>
              <a:buClr>
                <a:schemeClr val="lt1"/>
              </a:buClr>
              <a:buSzPct val="100000"/>
              <a:defRPr sz="3600">
                <a:solidFill>
                  <a:schemeClr val="lt1"/>
                </a:solidFill>
              </a:defRPr>
            </a:lvl2pPr>
            <a:lvl3pPr lvl="2">
              <a:spcBef>
                <a:spcPts val="0"/>
              </a:spcBef>
              <a:buClr>
                <a:schemeClr val="lt1"/>
              </a:buClr>
              <a:buSzPct val="100000"/>
              <a:defRPr sz="3600">
                <a:solidFill>
                  <a:schemeClr val="lt1"/>
                </a:solidFill>
              </a:defRPr>
            </a:lvl3pPr>
            <a:lvl4pPr lvl="3">
              <a:spcBef>
                <a:spcPts val="0"/>
              </a:spcBef>
              <a:buClr>
                <a:schemeClr val="lt1"/>
              </a:buClr>
              <a:buSzPct val="100000"/>
              <a:defRPr sz="3600">
                <a:solidFill>
                  <a:schemeClr val="lt1"/>
                </a:solidFill>
              </a:defRPr>
            </a:lvl4pPr>
            <a:lvl5pPr lvl="4">
              <a:spcBef>
                <a:spcPts val="0"/>
              </a:spcBef>
              <a:buClr>
                <a:schemeClr val="lt1"/>
              </a:buClr>
              <a:buSzPct val="100000"/>
              <a:defRPr sz="3600">
                <a:solidFill>
                  <a:schemeClr val="lt1"/>
                </a:solidFill>
              </a:defRPr>
            </a:lvl5pPr>
            <a:lvl6pPr lvl="5">
              <a:spcBef>
                <a:spcPts val="0"/>
              </a:spcBef>
              <a:buClr>
                <a:schemeClr val="lt1"/>
              </a:buClr>
              <a:buSzPct val="100000"/>
              <a:defRPr sz="3600">
                <a:solidFill>
                  <a:schemeClr val="lt1"/>
                </a:solidFill>
              </a:defRPr>
            </a:lvl6pPr>
            <a:lvl7pPr lvl="6">
              <a:spcBef>
                <a:spcPts val="0"/>
              </a:spcBef>
              <a:buClr>
                <a:schemeClr val="lt1"/>
              </a:buClr>
              <a:buSzPct val="100000"/>
              <a:defRPr sz="3600">
                <a:solidFill>
                  <a:schemeClr val="lt1"/>
                </a:solidFill>
              </a:defRPr>
            </a:lvl7pPr>
            <a:lvl8pPr lvl="7">
              <a:spcBef>
                <a:spcPts val="0"/>
              </a:spcBef>
              <a:buClr>
                <a:schemeClr val="lt1"/>
              </a:buClr>
              <a:buSzPct val="100000"/>
              <a:defRPr sz="3600">
                <a:solidFill>
                  <a:schemeClr val="lt1"/>
                </a:solidFill>
              </a:defRPr>
            </a:lvl8pPr>
            <a:lvl9pPr lvl="8">
              <a:spcBef>
                <a:spcPts val="0"/>
              </a:spcBef>
              <a:buClr>
                <a:schemeClr val="lt1"/>
              </a:buClr>
              <a:buSzPct val="100000"/>
              <a:defRPr sz="3600">
                <a:solidFill>
                  <a:schemeClr val="lt1"/>
                </a:solidFill>
              </a:defRPr>
            </a:lvl9pPr>
          </a:lstStyle>
          <a:p/>
        </p:txBody>
      </p:sp>
      <p:sp>
        <p:nvSpPr>
          <p:cNvPr id="17" name="Shape 1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93" name="Shape 93"/>
        <p:cNvGrpSpPr/>
        <p:nvPr/>
      </p:nvGrpSpPr>
      <p:grpSpPr>
        <a:xfrm>
          <a:off x="0" y="0"/>
          <a:ext cx="0" cy="0"/>
          <a:chOff x="0" y="0"/>
          <a:chExt cx="0" cy="0"/>
        </a:xfrm>
      </p:grpSpPr>
      <p:sp>
        <p:nvSpPr>
          <p:cNvPr id="94" name="Shape 94"/>
          <p:cNvSpPr txBox="1"/>
          <p:nvPr>
            <p:ph idx="1" type="body"/>
          </p:nvPr>
        </p:nvSpPr>
        <p:spPr>
          <a:xfrm>
            <a:off x="311700" y="4236825"/>
            <a:ext cx="5998800" cy="598800"/>
          </a:xfrm>
          <a:prstGeom prst="rect">
            <a:avLst/>
          </a:prstGeom>
        </p:spPr>
        <p:txBody>
          <a:bodyPr anchorCtr="0" anchor="ctr" bIns="91425" lIns="91425" rIns="91425" tIns="91425"/>
          <a:lstStyle>
            <a:lvl1pPr lvl="0" rtl="0">
              <a:lnSpc>
                <a:spcPct val="100000"/>
              </a:lnSpc>
              <a:spcBef>
                <a:spcPts val="0"/>
              </a:spcBef>
              <a:spcAft>
                <a:spcPts val="0"/>
              </a:spcAft>
              <a:buSzPct val="100000"/>
              <a:buNone/>
              <a:defRPr sz="2100"/>
            </a:lvl1pPr>
          </a:lstStyle>
          <a:p/>
        </p:txBody>
      </p:sp>
      <p:sp>
        <p:nvSpPr>
          <p:cNvPr id="95" name="Shape 95"/>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96" name="Shape 96"/>
        <p:cNvGrpSpPr/>
        <p:nvPr/>
      </p:nvGrpSpPr>
      <p:grpSpPr>
        <a:xfrm>
          <a:off x="0" y="0"/>
          <a:ext cx="0" cy="0"/>
          <a:chOff x="0" y="0"/>
          <a:chExt cx="0" cy="0"/>
        </a:xfrm>
      </p:grpSpPr>
      <p:sp>
        <p:nvSpPr>
          <p:cNvPr id="97" name="Shape 97"/>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98" name="Shape 98"/>
          <p:cNvSpPr txBox="1"/>
          <p:nvPr>
            <p:ph type="title"/>
          </p:nvPr>
        </p:nvSpPr>
        <p:spPr>
          <a:xfrm>
            <a:off x="311700" y="991475"/>
            <a:ext cx="8520600" cy="1917900"/>
          </a:xfrm>
          <a:prstGeom prst="rect">
            <a:avLst/>
          </a:prstGeom>
        </p:spPr>
        <p:txBody>
          <a:bodyPr anchorCtr="0" anchor="ctr" bIns="91425" lIns="91425" rIns="91425" tIns="91425"/>
          <a:lstStyle>
            <a:lvl1pPr lvl="0" rtl="0" algn="ctr">
              <a:spcBef>
                <a:spcPts val="0"/>
              </a:spcBef>
              <a:buSzPct val="100000"/>
              <a:defRPr b="1" sz="14000"/>
            </a:lvl1pPr>
            <a:lvl2pPr lvl="1" rtl="0" algn="ctr">
              <a:spcBef>
                <a:spcPts val="0"/>
              </a:spcBef>
              <a:buSzPct val="100000"/>
              <a:defRPr b="1" sz="14000"/>
            </a:lvl2pPr>
            <a:lvl3pPr lvl="2" rtl="0" algn="ctr">
              <a:spcBef>
                <a:spcPts val="0"/>
              </a:spcBef>
              <a:buSzPct val="100000"/>
              <a:defRPr b="1" sz="14000"/>
            </a:lvl3pPr>
            <a:lvl4pPr lvl="3" rtl="0" algn="ctr">
              <a:spcBef>
                <a:spcPts val="0"/>
              </a:spcBef>
              <a:buSzPct val="100000"/>
              <a:defRPr b="1" sz="14000"/>
            </a:lvl4pPr>
            <a:lvl5pPr lvl="4" rtl="0" algn="ctr">
              <a:spcBef>
                <a:spcPts val="0"/>
              </a:spcBef>
              <a:buSzPct val="100000"/>
              <a:defRPr b="1" sz="14000"/>
            </a:lvl5pPr>
            <a:lvl6pPr lvl="5" rtl="0" algn="ctr">
              <a:spcBef>
                <a:spcPts val="0"/>
              </a:spcBef>
              <a:buSzPct val="100000"/>
              <a:defRPr b="1" sz="14000"/>
            </a:lvl6pPr>
            <a:lvl7pPr lvl="6" rtl="0" algn="ctr">
              <a:spcBef>
                <a:spcPts val="0"/>
              </a:spcBef>
              <a:buSzPct val="100000"/>
              <a:defRPr b="1" sz="14000"/>
            </a:lvl7pPr>
            <a:lvl8pPr lvl="7" rtl="0" algn="ctr">
              <a:spcBef>
                <a:spcPts val="0"/>
              </a:spcBef>
              <a:buSzPct val="100000"/>
              <a:defRPr b="1" sz="14000"/>
            </a:lvl8pPr>
            <a:lvl9pPr lvl="8" rtl="0" algn="ctr">
              <a:spcBef>
                <a:spcPts val="0"/>
              </a:spcBef>
              <a:buSzPct val="100000"/>
              <a:defRPr b="1" sz="14000"/>
            </a:lvl9pPr>
          </a:lstStyle>
          <a:p/>
        </p:txBody>
      </p:sp>
      <p:sp>
        <p:nvSpPr>
          <p:cNvPr id="99" name="Shape 99"/>
          <p:cNvSpPr txBox="1"/>
          <p:nvPr>
            <p:ph idx="1" type="body"/>
          </p:nvPr>
        </p:nvSpPr>
        <p:spPr>
          <a:xfrm>
            <a:off x="311700" y="3071300"/>
            <a:ext cx="8520600" cy="901800"/>
          </a:xfrm>
          <a:prstGeom prst="rect">
            <a:avLst/>
          </a:prstGeom>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100" name="Shape 100"/>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01" name="Shape 101"/>
        <p:cNvGrpSpPr/>
        <p:nvPr/>
      </p:nvGrpSpPr>
      <p:grpSpPr>
        <a:xfrm>
          <a:off x="0" y="0"/>
          <a:ext cx="0" cy="0"/>
          <a:chOff x="0" y="0"/>
          <a:chExt cx="0" cy="0"/>
        </a:xfrm>
      </p:grpSpPr>
      <p:sp>
        <p:nvSpPr>
          <p:cNvPr id="102" name="Shape 102"/>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07" name="Shape 107"/>
        <p:cNvGrpSpPr/>
        <p:nvPr/>
      </p:nvGrpSpPr>
      <p:grpSpPr>
        <a:xfrm>
          <a:off x="0" y="0"/>
          <a:ext cx="0" cy="0"/>
          <a:chOff x="0" y="0"/>
          <a:chExt cx="0" cy="0"/>
        </a:xfrm>
      </p:grpSpPr>
      <p:cxnSp>
        <p:nvCxnSpPr>
          <p:cNvPr id="108" name="Shape 108"/>
          <p:cNvCxnSpPr/>
          <p:nvPr/>
        </p:nvCxnSpPr>
        <p:spPr>
          <a:xfrm>
            <a:off x="0" y="2998150"/>
            <a:ext cx="9144000" cy="0"/>
          </a:xfrm>
          <a:prstGeom prst="straightConnector1">
            <a:avLst/>
          </a:prstGeom>
          <a:noFill/>
          <a:ln cap="flat" cmpd="sng" w="19050">
            <a:solidFill>
              <a:schemeClr val="lt2"/>
            </a:solidFill>
            <a:prstDash val="solid"/>
            <a:round/>
            <a:headEnd len="med" w="med" type="none"/>
            <a:tailEnd len="med" w="med" type="none"/>
          </a:ln>
        </p:spPr>
      </p:cxnSp>
      <p:sp>
        <p:nvSpPr>
          <p:cNvPr id="109" name="Shape 109"/>
          <p:cNvSpPr txBox="1"/>
          <p:nvPr>
            <p:ph type="ctrTitle"/>
          </p:nvPr>
        </p:nvSpPr>
        <p:spPr>
          <a:xfrm>
            <a:off x="510450" y="1257300"/>
            <a:ext cx="8123100" cy="1588500"/>
          </a:xfrm>
          <a:prstGeom prst="rect">
            <a:avLst/>
          </a:prstGeom>
        </p:spPr>
        <p:txBody>
          <a:bodyPr anchorCtr="0" anchor="b" bIns="91425" lIns="91425" rIns="91425" tIns="91425"/>
          <a:lstStyle>
            <a:lvl1pPr lvl="0" rtl="0">
              <a:spcBef>
                <a:spcPts val="0"/>
              </a:spcBef>
              <a:buClr>
                <a:schemeClr val="lt1"/>
              </a:buClr>
              <a:buSzPct val="100000"/>
              <a:defRPr sz="4800">
                <a:solidFill>
                  <a:schemeClr val="lt1"/>
                </a:solidFill>
              </a:defRPr>
            </a:lvl1pPr>
            <a:lvl2pPr lvl="1" rtl="0">
              <a:spcBef>
                <a:spcPts val="0"/>
              </a:spcBef>
              <a:buClr>
                <a:schemeClr val="lt1"/>
              </a:buClr>
              <a:buSzPct val="100000"/>
              <a:defRPr sz="4800">
                <a:solidFill>
                  <a:schemeClr val="lt1"/>
                </a:solidFill>
              </a:defRPr>
            </a:lvl2pPr>
            <a:lvl3pPr lvl="2" rtl="0">
              <a:spcBef>
                <a:spcPts val="0"/>
              </a:spcBef>
              <a:buClr>
                <a:schemeClr val="lt1"/>
              </a:buClr>
              <a:buSzPct val="100000"/>
              <a:defRPr sz="4800">
                <a:solidFill>
                  <a:schemeClr val="lt1"/>
                </a:solidFill>
              </a:defRPr>
            </a:lvl3pPr>
            <a:lvl4pPr lvl="3" rtl="0">
              <a:spcBef>
                <a:spcPts val="0"/>
              </a:spcBef>
              <a:buClr>
                <a:schemeClr val="lt1"/>
              </a:buClr>
              <a:buSzPct val="100000"/>
              <a:defRPr sz="4800">
                <a:solidFill>
                  <a:schemeClr val="lt1"/>
                </a:solidFill>
              </a:defRPr>
            </a:lvl4pPr>
            <a:lvl5pPr lvl="4" rtl="0">
              <a:spcBef>
                <a:spcPts val="0"/>
              </a:spcBef>
              <a:buClr>
                <a:schemeClr val="lt1"/>
              </a:buClr>
              <a:buSzPct val="100000"/>
              <a:defRPr sz="4800">
                <a:solidFill>
                  <a:schemeClr val="lt1"/>
                </a:solidFill>
              </a:defRPr>
            </a:lvl5pPr>
            <a:lvl6pPr lvl="5" rtl="0">
              <a:spcBef>
                <a:spcPts val="0"/>
              </a:spcBef>
              <a:buClr>
                <a:schemeClr val="lt1"/>
              </a:buClr>
              <a:buSzPct val="100000"/>
              <a:defRPr sz="4800">
                <a:solidFill>
                  <a:schemeClr val="lt1"/>
                </a:solidFill>
              </a:defRPr>
            </a:lvl6pPr>
            <a:lvl7pPr lvl="6" rtl="0">
              <a:spcBef>
                <a:spcPts val="0"/>
              </a:spcBef>
              <a:buClr>
                <a:schemeClr val="lt1"/>
              </a:buClr>
              <a:buSzPct val="100000"/>
              <a:defRPr sz="4800">
                <a:solidFill>
                  <a:schemeClr val="lt1"/>
                </a:solidFill>
              </a:defRPr>
            </a:lvl7pPr>
            <a:lvl8pPr lvl="7" rtl="0">
              <a:spcBef>
                <a:spcPts val="0"/>
              </a:spcBef>
              <a:buClr>
                <a:schemeClr val="lt1"/>
              </a:buClr>
              <a:buSzPct val="100000"/>
              <a:defRPr sz="4800">
                <a:solidFill>
                  <a:schemeClr val="lt1"/>
                </a:solidFill>
              </a:defRPr>
            </a:lvl8pPr>
            <a:lvl9pPr lvl="8" rtl="0">
              <a:spcBef>
                <a:spcPts val="0"/>
              </a:spcBef>
              <a:buClr>
                <a:schemeClr val="lt1"/>
              </a:buClr>
              <a:buSzPct val="100000"/>
              <a:defRPr sz="4800">
                <a:solidFill>
                  <a:schemeClr val="lt1"/>
                </a:solidFill>
              </a:defRPr>
            </a:lvl9pPr>
          </a:lstStyle>
          <a:p/>
        </p:txBody>
      </p:sp>
      <p:sp>
        <p:nvSpPr>
          <p:cNvPr id="110" name="Shape 110"/>
          <p:cNvSpPr txBox="1"/>
          <p:nvPr>
            <p:ph idx="1" type="subTitle"/>
          </p:nvPr>
        </p:nvSpPr>
        <p:spPr>
          <a:xfrm>
            <a:off x="510450" y="3182312"/>
            <a:ext cx="8123100" cy="630000"/>
          </a:xfrm>
          <a:prstGeom prst="rect">
            <a:avLst/>
          </a:prstGeom>
        </p:spPr>
        <p:txBody>
          <a:bodyPr anchorCtr="0" anchor="t" bIns="91425" lIns="91425" rIns="91425" tIns="91425"/>
          <a:lstStyle>
            <a:lvl1pPr lvl="0" rtl="0">
              <a:lnSpc>
                <a:spcPct val="100000"/>
              </a:lnSpc>
              <a:spcBef>
                <a:spcPts val="0"/>
              </a:spcBef>
              <a:spcAft>
                <a:spcPts val="0"/>
              </a:spcAft>
              <a:buClr>
                <a:schemeClr val="lt1"/>
              </a:buClr>
              <a:buSzPct val="100000"/>
              <a:buNone/>
              <a:defRPr sz="2400">
                <a:solidFill>
                  <a:schemeClr val="lt1"/>
                </a:solidFill>
              </a:defRPr>
            </a:lvl1pPr>
            <a:lvl2pPr lvl="1" rtl="0">
              <a:lnSpc>
                <a:spcPct val="100000"/>
              </a:lnSpc>
              <a:spcBef>
                <a:spcPts val="0"/>
              </a:spcBef>
              <a:spcAft>
                <a:spcPts val="0"/>
              </a:spcAft>
              <a:buClr>
                <a:schemeClr val="lt1"/>
              </a:buClr>
              <a:buSzPct val="100000"/>
              <a:buNone/>
              <a:defRPr sz="2400">
                <a:solidFill>
                  <a:schemeClr val="lt1"/>
                </a:solidFill>
              </a:defRPr>
            </a:lvl2pPr>
            <a:lvl3pPr lvl="2" rtl="0">
              <a:lnSpc>
                <a:spcPct val="100000"/>
              </a:lnSpc>
              <a:spcBef>
                <a:spcPts val="0"/>
              </a:spcBef>
              <a:spcAft>
                <a:spcPts val="0"/>
              </a:spcAft>
              <a:buClr>
                <a:schemeClr val="lt1"/>
              </a:buClr>
              <a:buSzPct val="100000"/>
              <a:buNone/>
              <a:defRPr sz="2400">
                <a:solidFill>
                  <a:schemeClr val="lt1"/>
                </a:solidFill>
              </a:defRPr>
            </a:lvl3pPr>
            <a:lvl4pPr lvl="3" rtl="0">
              <a:lnSpc>
                <a:spcPct val="100000"/>
              </a:lnSpc>
              <a:spcBef>
                <a:spcPts val="0"/>
              </a:spcBef>
              <a:spcAft>
                <a:spcPts val="0"/>
              </a:spcAft>
              <a:buClr>
                <a:schemeClr val="lt1"/>
              </a:buClr>
              <a:buSzPct val="100000"/>
              <a:buNone/>
              <a:defRPr sz="2400">
                <a:solidFill>
                  <a:schemeClr val="lt1"/>
                </a:solidFill>
              </a:defRPr>
            </a:lvl4pPr>
            <a:lvl5pPr lvl="4" rtl="0">
              <a:lnSpc>
                <a:spcPct val="100000"/>
              </a:lnSpc>
              <a:spcBef>
                <a:spcPts val="0"/>
              </a:spcBef>
              <a:spcAft>
                <a:spcPts val="0"/>
              </a:spcAft>
              <a:buClr>
                <a:schemeClr val="lt1"/>
              </a:buClr>
              <a:buSzPct val="100000"/>
              <a:buNone/>
              <a:defRPr sz="2400">
                <a:solidFill>
                  <a:schemeClr val="lt1"/>
                </a:solidFill>
              </a:defRPr>
            </a:lvl5pPr>
            <a:lvl6pPr lvl="5" rtl="0">
              <a:lnSpc>
                <a:spcPct val="100000"/>
              </a:lnSpc>
              <a:spcBef>
                <a:spcPts val="0"/>
              </a:spcBef>
              <a:spcAft>
                <a:spcPts val="0"/>
              </a:spcAft>
              <a:buClr>
                <a:schemeClr val="lt1"/>
              </a:buClr>
              <a:buSzPct val="100000"/>
              <a:buNone/>
              <a:defRPr sz="2400">
                <a:solidFill>
                  <a:schemeClr val="lt1"/>
                </a:solidFill>
              </a:defRPr>
            </a:lvl6pPr>
            <a:lvl7pPr lvl="6" rtl="0">
              <a:lnSpc>
                <a:spcPct val="100000"/>
              </a:lnSpc>
              <a:spcBef>
                <a:spcPts val="0"/>
              </a:spcBef>
              <a:spcAft>
                <a:spcPts val="0"/>
              </a:spcAft>
              <a:buClr>
                <a:schemeClr val="lt1"/>
              </a:buClr>
              <a:buSzPct val="100000"/>
              <a:buNone/>
              <a:defRPr sz="2400">
                <a:solidFill>
                  <a:schemeClr val="lt1"/>
                </a:solidFill>
              </a:defRPr>
            </a:lvl7pPr>
            <a:lvl8pPr lvl="7" rtl="0">
              <a:lnSpc>
                <a:spcPct val="100000"/>
              </a:lnSpc>
              <a:spcBef>
                <a:spcPts val="0"/>
              </a:spcBef>
              <a:spcAft>
                <a:spcPts val="0"/>
              </a:spcAft>
              <a:buClr>
                <a:schemeClr val="lt1"/>
              </a:buClr>
              <a:buSzPct val="100000"/>
              <a:buNone/>
              <a:defRPr sz="2400">
                <a:solidFill>
                  <a:schemeClr val="lt1"/>
                </a:solidFill>
              </a:defRPr>
            </a:lvl8pPr>
            <a:lvl9pPr lvl="8" rtl="0">
              <a:lnSpc>
                <a:spcPct val="100000"/>
              </a:lnSpc>
              <a:spcBef>
                <a:spcPts val="0"/>
              </a:spcBef>
              <a:spcAft>
                <a:spcPts val="0"/>
              </a:spcAft>
              <a:buClr>
                <a:schemeClr val="lt1"/>
              </a:buClr>
              <a:buSzPct val="100000"/>
              <a:buNone/>
              <a:defRPr sz="2400">
                <a:solidFill>
                  <a:schemeClr val="lt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11" name="Shape 111"/>
        <p:cNvGrpSpPr/>
        <p:nvPr/>
      </p:nvGrpSpPr>
      <p:grpSpPr>
        <a:xfrm>
          <a:off x="0" y="0"/>
          <a:ext cx="0" cy="0"/>
          <a:chOff x="0" y="0"/>
          <a:chExt cx="0" cy="0"/>
        </a:xfrm>
      </p:grpSpPr>
      <p:cxnSp>
        <p:nvCxnSpPr>
          <p:cNvPr id="112" name="Shape 112"/>
          <p:cNvCxnSpPr/>
          <p:nvPr/>
        </p:nvCxnSpPr>
        <p:spPr>
          <a:xfrm>
            <a:off x="0" y="2998150"/>
            <a:ext cx="9144000" cy="0"/>
          </a:xfrm>
          <a:prstGeom prst="straightConnector1">
            <a:avLst/>
          </a:prstGeom>
          <a:noFill/>
          <a:ln cap="flat" cmpd="sng" w="19050">
            <a:solidFill>
              <a:schemeClr val="lt2"/>
            </a:solidFill>
            <a:prstDash val="solid"/>
            <a:round/>
            <a:headEnd len="med" w="med" type="none"/>
            <a:tailEnd len="med" w="med" type="none"/>
          </a:ln>
        </p:spPr>
      </p:cxnSp>
      <p:sp>
        <p:nvSpPr>
          <p:cNvPr id="113" name="Shape 113"/>
          <p:cNvSpPr txBox="1"/>
          <p:nvPr>
            <p:ph type="title"/>
          </p:nvPr>
        </p:nvSpPr>
        <p:spPr>
          <a:xfrm>
            <a:off x="510450" y="2057400"/>
            <a:ext cx="8123100" cy="778800"/>
          </a:xfrm>
          <a:prstGeom prst="rect">
            <a:avLst/>
          </a:prstGeom>
        </p:spPr>
        <p:txBody>
          <a:bodyPr anchorCtr="0" anchor="b" bIns="91425" lIns="91425" rIns="91425" tIns="91425"/>
          <a:lstStyle>
            <a:lvl1pPr lvl="0" rtl="0">
              <a:spcBef>
                <a:spcPts val="0"/>
              </a:spcBef>
              <a:buClr>
                <a:schemeClr val="lt1"/>
              </a:buClr>
              <a:buSzPct val="100000"/>
              <a:defRPr sz="3600">
                <a:solidFill>
                  <a:schemeClr val="lt1"/>
                </a:solidFill>
              </a:defRPr>
            </a:lvl1pPr>
            <a:lvl2pPr lvl="1" rtl="0">
              <a:spcBef>
                <a:spcPts val="0"/>
              </a:spcBef>
              <a:buClr>
                <a:schemeClr val="lt1"/>
              </a:buClr>
              <a:buSzPct val="100000"/>
              <a:defRPr sz="3600">
                <a:solidFill>
                  <a:schemeClr val="lt1"/>
                </a:solidFill>
              </a:defRPr>
            </a:lvl2pPr>
            <a:lvl3pPr lvl="2" rtl="0">
              <a:spcBef>
                <a:spcPts val="0"/>
              </a:spcBef>
              <a:buClr>
                <a:schemeClr val="lt1"/>
              </a:buClr>
              <a:buSzPct val="100000"/>
              <a:defRPr sz="3600">
                <a:solidFill>
                  <a:schemeClr val="lt1"/>
                </a:solidFill>
              </a:defRPr>
            </a:lvl3pPr>
            <a:lvl4pPr lvl="3" rtl="0">
              <a:spcBef>
                <a:spcPts val="0"/>
              </a:spcBef>
              <a:buClr>
                <a:schemeClr val="lt1"/>
              </a:buClr>
              <a:buSzPct val="100000"/>
              <a:defRPr sz="3600">
                <a:solidFill>
                  <a:schemeClr val="lt1"/>
                </a:solidFill>
              </a:defRPr>
            </a:lvl4pPr>
            <a:lvl5pPr lvl="4" rtl="0">
              <a:spcBef>
                <a:spcPts val="0"/>
              </a:spcBef>
              <a:buClr>
                <a:schemeClr val="lt1"/>
              </a:buClr>
              <a:buSzPct val="100000"/>
              <a:defRPr sz="3600">
                <a:solidFill>
                  <a:schemeClr val="lt1"/>
                </a:solidFill>
              </a:defRPr>
            </a:lvl5pPr>
            <a:lvl6pPr lvl="5" rtl="0">
              <a:spcBef>
                <a:spcPts val="0"/>
              </a:spcBef>
              <a:buClr>
                <a:schemeClr val="lt1"/>
              </a:buClr>
              <a:buSzPct val="100000"/>
              <a:defRPr sz="3600">
                <a:solidFill>
                  <a:schemeClr val="lt1"/>
                </a:solidFill>
              </a:defRPr>
            </a:lvl6pPr>
            <a:lvl7pPr lvl="6" rtl="0">
              <a:spcBef>
                <a:spcPts val="0"/>
              </a:spcBef>
              <a:buClr>
                <a:schemeClr val="lt1"/>
              </a:buClr>
              <a:buSzPct val="100000"/>
              <a:defRPr sz="3600">
                <a:solidFill>
                  <a:schemeClr val="lt1"/>
                </a:solidFill>
              </a:defRPr>
            </a:lvl7pPr>
            <a:lvl8pPr lvl="7" rtl="0">
              <a:spcBef>
                <a:spcPts val="0"/>
              </a:spcBef>
              <a:buClr>
                <a:schemeClr val="lt1"/>
              </a:buClr>
              <a:buSzPct val="100000"/>
              <a:defRPr sz="3600">
                <a:solidFill>
                  <a:schemeClr val="lt1"/>
                </a:solidFill>
              </a:defRPr>
            </a:lvl8pPr>
            <a:lvl9pPr lvl="8" rtl="0">
              <a:spcBef>
                <a:spcPts val="0"/>
              </a:spcBef>
              <a:buClr>
                <a:schemeClr val="lt1"/>
              </a:buClr>
              <a:buSzPct val="100000"/>
              <a:defRPr sz="3600">
                <a:solidFill>
                  <a:schemeClr val="lt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14" name="Shape 114"/>
        <p:cNvGrpSpPr/>
        <p:nvPr/>
      </p:nvGrpSpPr>
      <p:grpSpPr>
        <a:xfrm>
          <a:off x="0" y="0"/>
          <a:ext cx="0" cy="0"/>
          <a:chOff x="0" y="0"/>
          <a:chExt cx="0" cy="0"/>
        </a:xfrm>
      </p:grpSpPr>
      <p:sp>
        <p:nvSpPr>
          <p:cNvPr id="115" name="Shape 115"/>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116" name="Shape 116"/>
          <p:cNvSpPr txBox="1"/>
          <p:nvPr>
            <p:ph type="title"/>
          </p:nvPr>
        </p:nvSpPr>
        <p:spPr>
          <a:xfrm>
            <a:off x="311700" y="196150"/>
            <a:ext cx="8520600" cy="572700"/>
          </a:xfrm>
          <a:prstGeom prst="rect">
            <a:avLst/>
          </a:prstGeom>
        </p:spPr>
        <p:txBody>
          <a:bodyPr anchorCtr="0" anchor="t" bIns="91425" lIns="91425" rIns="91425" tIns="91425"/>
          <a:lstStyle>
            <a:lvl1pPr lvl="0" rtl="0">
              <a:spcBef>
                <a:spcPts val="0"/>
              </a:spcBef>
              <a:defRPr sz="3000">
                <a:solidFill>
                  <a:srgbClr val="FFFFFF"/>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17" name="Shape 117"/>
          <p:cNvSpPr txBox="1"/>
          <p:nvPr>
            <p:ph idx="1" type="body"/>
          </p:nvPr>
        </p:nvSpPr>
        <p:spPr>
          <a:xfrm>
            <a:off x="531425" y="578925"/>
            <a:ext cx="8029800" cy="3990000"/>
          </a:xfrm>
          <a:prstGeom prst="rect">
            <a:avLst/>
          </a:prstGeom>
        </p:spPr>
        <p:txBody>
          <a:bodyPr anchorCtr="0" anchor="t" bIns="91425" lIns="91425" rIns="91425" tIns="91425"/>
          <a:lstStyle>
            <a:lvl1pPr lvl="0" rtl="0">
              <a:lnSpc>
                <a:spcPct val="100000"/>
              </a:lnSpc>
              <a:spcBef>
                <a:spcPts val="0"/>
              </a:spcBef>
              <a:spcAft>
                <a:spcPts val="0"/>
              </a:spcAft>
              <a:defRPr sz="2000">
                <a:solidFill>
                  <a:srgbClr val="FFFFFF"/>
                </a:solidFill>
              </a:defRPr>
            </a:lvl1pPr>
            <a:lvl2pPr lvl="1" rtl="0">
              <a:lnSpc>
                <a:spcPct val="100000"/>
              </a:lnSpc>
              <a:spcBef>
                <a:spcPts val="0"/>
              </a:spcBef>
              <a:spcAft>
                <a:spcPts val="0"/>
              </a:spcAft>
              <a:defRPr sz="2000"/>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18" name="Shape 11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19" name="Shape 119"/>
        <p:cNvGrpSpPr/>
        <p:nvPr/>
      </p:nvGrpSpPr>
      <p:grpSpPr>
        <a:xfrm>
          <a:off x="0" y="0"/>
          <a:ext cx="0" cy="0"/>
          <a:chOff x="0" y="0"/>
          <a:chExt cx="0" cy="0"/>
        </a:xfrm>
      </p:grpSpPr>
      <p:sp>
        <p:nvSpPr>
          <p:cNvPr id="120" name="Shape 120"/>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21" name="Shape 121"/>
          <p:cNvSpPr txBox="1"/>
          <p:nvPr>
            <p:ph idx="1" type="body"/>
          </p:nvPr>
        </p:nvSpPr>
        <p:spPr>
          <a:xfrm>
            <a:off x="3117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22" name="Shape 122"/>
          <p:cNvSpPr txBox="1"/>
          <p:nvPr>
            <p:ph idx="2" type="body"/>
          </p:nvPr>
        </p:nvSpPr>
        <p:spPr>
          <a:xfrm>
            <a:off x="48324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23" name="Shape 123"/>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24" name="Shape 124"/>
        <p:cNvGrpSpPr/>
        <p:nvPr/>
      </p:nvGrpSpPr>
      <p:grpSpPr>
        <a:xfrm>
          <a:off x="0" y="0"/>
          <a:ext cx="0" cy="0"/>
          <a:chOff x="0" y="0"/>
          <a:chExt cx="0" cy="0"/>
        </a:xfrm>
      </p:grpSpPr>
      <p:sp>
        <p:nvSpPr>
          <p:cNvPr id="125" name="Shape 125"/>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26" name="Shape 126"/>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127" name="Shape 127"/>
        <p:cNvGrpSpPr/>
        <p:nvPr/>
      </p:nvGrpSpPr>
      <p:grpSpPr>
        <a:xfrm>
          <a:off x="0" y="0"/>
          <a:ext cx="0" cy="0"/>
          <a:chOff x="0" y="0"/>
          <a:chExt cx="0" cy="0"/>
        </a:xfrm>
      </p:grpSpPr>
      <p:sp>
        <p:nvSpPr>
          <p:cNvPr id="128" name="Shape 128"/>
          <p:cNvSpPr txBox="1"/>
          <p:nvPr>
            <p:ph type="title"/>
          </p:nvPr>
        </p:nvSpPr>
        <p:spPr>
          <a:xfrm>
            <a:off x="311700" y="555600"/>
            <a:ext cx="2808000" cy="755700"/>
          </a:xfrm>
          <a:prstGeom prst="rect">
            <a:avLst/>
          </a:prstGeom>
        </p:spPr>
        <p:txBody>
          <a:bodyPr anchorCtr="0" anchor="b" bIns="91425" lIns="91425" rIns="91425"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129" name="Shape 129"/>
          <p:cNvSpPr txBox="1"/>
          <p:nvPr>
            <p:ph idx="1" type="body"/>
          </p:nvPr>
        </p:nvSpPr>
        <p:spPr>
          <a:xfrm>
            <a:off x="311700" y="1389600"/>
            <a:ext cx="2808000" cy="3179400"/>
          </a:xfrm>
          <a:prstGeom prst="rect">
            <a:avLst/>
          </a:prstGeom>
        </p:spPr>
        <p:txBody>
          <a:bodyPr anchorCtr="0" anchor="t" bIns="91425" lIns="91425" rIns="91425"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30" name="Shape 130"/>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131" name="Shape 131"/>
        <p:cNvGrpSpPr/>
        <p:nvPr/>
      </p:nvGrpSpPr>
      <p:grpSpPr>
        <a:xfrm>
          <a:off x="0" y="0"/>
          <a:ext cx="0" cy="0"/>
          <a:chOff x="0" y="0"/>
          <a:chExt cx="0" cy="0"/>
        </a:xfrm>
      </p:grpSpPr>
      <p:sp>
        <p:nvSpPr>
          <p:cNvPr id="132" name="Shape 132"/>
          <p:cNvSpPr txBox="1"/>
          <p:nvPr>
            <p:ph type="title"/>
          </p:nvPr>
        </p:nvSpPr>
        <p:spPr>
          <a:xfrm>
            <a:off x="490250" y="526350"/>
            <a:ext cx="5797500" cy="4090800"/>
          </a:xfrm>
          <a:prstGeom prst="rect">
            <a:avLst/>
          </a:prstGeom>
        </p:spPr>
        <p:txBody>
          <a:bodyPr anchorCtr="0" anchor="ctr" bIns="91425" lIns="91425" rIns="91425" tIns="91425"/>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133" name="Shape 133"/>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8" name="Shape 18"/>
        <p:cNvGrpSpPr/>
        <p:nvPr/>
      </p:nvGrpSpPr>
      <p:grpSpPr>
        <a:xfrm>
          <a:off x="0" y="0"/>
          <a:ext cx="0" cy="0"/>
          <a:chOff x="0" y="0"/>
          <a:chExt cx="0" cy="0"/>
        </a:xfrm>
      </p:grpSpPr>
      <p:sp>
        <p:nvSpPr>
          <p:cNvPr id="19" name="Shape 19"/>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20" name="Shape 20"/>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1" name="Shape 21"/>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134" name="Shape 134"/>
        <p:cNvGrpSpPr/>
        <p:nvPr/>
      </p:nvGrpSpPr>
      <p:grpSpPr>
        <a:xfrm>
          <a:off x="0" y="0"/>
          <a:ext cx="0" cy="0"/>
          <a:chOff x="0" y="0"/>
          <a:chExt cx="0" cy="0"/>
        </a:xfrm>
      </p:grpSpPr>
      <p:sp>
        <p:nvSpPr>
          <p:cNvPr id="135" name="Shape 135"/>
          <p:cNvSpPr/>
          <p:nvPr/>
        </p:nvSpPr>
        <p:spPr>
          <a:xfrm>
            <a:off x="4572000" y="7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136" name="Shape 136"/>
          <p:cNvCxnSpPr/>
          <p:nvPr/>
        </p:nvCxnSpPr>
        <p:spPr>
          <a:xfrm>
            <a:off x="5029675" y="4495500"/>
            <a:ext cx="468300" cy="0"/>
          </a:xfrm>
          <a:prstGeom prst="straightConnector1">
            <a:avLst/>
          </a:prstGeom>
          <a:noFill/>
          <a:ln cap="flat" cmpd="sng" w="19050">
            <a:solidFill>
              <a:schemeClr val="lt2"/>
            </a:solidFill>
            <a:prstDash val="solid"/>
            <a:round/>
            <a:headEnd len="med" w="med" type="none"/>
            <a:tailEnd len="med" w="med" type="none"/>
          </a:ln>
        </p:spPr>
      </p:cxnSp>
      <p:sp>
        <p:nvSpPr>
          <p:cNvPr id="137" name="Shape 137"/>
          <p:cNvSpPr txBox="1"/>
          <p:nvPr>
            <p:ph type="title"/>
          </p:nvPr>
        </p:nvSpPr>
        <p:spPr>
          <a:xfrm>
            <a:off x="265500" y="1205825"/>
            <a:ext cx="4045200" cy="1509600"/>
          </a:xfrm>
          <a:prstGeom prst="rect">
            <a:avLst/>
          </a:prstGeom>
        </p:spPr>
        <p:txBody>
          <a:bodyPr anchorCtr="0" anchor="b" bIns="91425" lIns="91425" rIns="91425" tIns="91425"/>
          <a:lstStyle>
            <a:lvl1pPr lvl="0" rtl="0" algn="ctr">
              <a:spcBef>
                <a:spcPts val="0"/>
              </a:spcBef>
              <a:buSzPct val="100000"/>
              <a:defRPr sz="4200"/>
            </a:lvl1pPr>
            <a:lvl2pPr lvl="1" rtl="0" algn="ctr">
              <a:spcBef>
                <a:spcPts val="0"/>
              </a:spcBef>
              <a:buSzPct val="100000"/>
              <a:defRPr sz="4200"/>
            </a:lvl2pPr>
            <a:lvl3pPr lvl="2" rtl="0" algn="ctr">
              <a:spcBef>
                <a:spcPts val="0"/>
              </a:spcBef>
              <a:buSzPct val="100000"/>
              <a:defRPr sz="4200"/>
            </a:lvl3pPr>
            <a:lvl4pPr lvl="3" rtl="0" algn="ctr">
              <a:spcBef>
                <a:spcPts val="0"/>
              </a:spcBef>
              <a:buSzPct val="100000"/>
              <a:defRPr sz="4200"/>
            </a:lvl4pPr>
            <a:lvl5pPr lvl="4" rtl="0" algn="ctr">
              <a:spcBef>
                <a:spcPts val="0"/>
              </a:spcBef>
              <a:buSzPct val="100000"/>
              <a:defRPr sz="4200"/>
            </a:lvl5pPr>
            <a:lvl6pPr lvl="5" rtl="0" algn="ctr">
              <a:spcBef>
                <a:spcPts val="0"/>
              </a:spcBef>
              <a:buSzPct val="100000"/>
              <a:defRPr sz="4200"/>
            </a:lvl6pPr>
            <a:lvl7pPr lvl="6" rtl="0" algn="ctr">
              <a:spcBef>
                <a:spcPts val="0"/>
              </a:spcBef>
              <a:buSzPct val="100000"/>
              <a:defRPr sz="4200"/>
            </a:lvl7pPr>
            <a:lvl8pPr lvl="7" rtl="0" algn="ctr">
              <a:spcBef>
                <a:spcPts val="0"/>
              </a:spcBef>
              <a:buSzPct val="100000"/>
              <a:defRPr sz="4200"/>
            </a:lvl8pPr>
            <a:lvl9pPr lvl="8" rtl="0" algn="ctr">
              <a:spcBef>
                <a:spcPts val="0"/>
              </a:spcBef>
              <a:buSzPct val="100000"/>
              <a:defRPr sz="4200"/>
            </a:lvl9pPr>
          </a:lstStyle>
          <a:p/>
        </p:txBody>
      </p:sp>
      <p:sp>
        <p:nvSpPr>
          <p:cNvPr id="138" name="Shape 138"/>
          <p:cNvSpPr txBox="1"/>
          <p:nvPr>
            <p:ph idx="1" type="subTitle"/>
          </p:nvPr>
        </p:nvSpPr>
        <p:spPr>
          <a:xfrm>
            <a:off x="265500" y="2769000"/>
            <a:ext cx="4045200" cy="13455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100"/>
            </a:lvl1pPr>
            <a:lvl2pPr lvl="1" rtl="0" algn="ctr">
              <a:lnSpc>
                <a:spcPct val="100000"/>
              </a:lnSpc>
              <a:spcBef>
                <a:spcPts val="0"/>
              </a:spcBef>
              <a:spcAft>
                <a:spcPts val="0"/>
              </a:spcAft>
              <a:buSzPct val="100000"/>
              <a:buNone/>
              <a:defRPr sz="2100"/>
            </a:lvl2pPr>
            <a:lvl3pPr lvl="2" rtl="0" algn="ctr">
              <a:lnSpc>
                <a:spcPct val="100000"/>
              </a:lnSpc>
              <a:spcBef>
                <a:spcPts val="0"/>
              </a:spcBef>
              <a:spcAft>
                <a:spcPts val="0"/>
              </a:spcAft>
              <a:buSzPct val="100000"/>
              <a:buNone/>
              <a:defRPr sz="2100"/>
            </a:lvl3pPr>
            <a:lvl4pPr lvl="3" rtl="0" algn="ctr">
              <a:lnSpc>
                <a:spcPct val="100000"/>
              </a:lnSpc>
              <a:spcBef>
                <a:spcPts val="0"/>
              </a:spcBef>
              <a:spcAft>
                <a:spcPts val="0"/>
              </a:spcAft>
              <a:buSzPct val="100000"/>
              <a:buNone/>
              <a:defRPr sz="2100"/>
            </a:lvl4pPr>
            <a:lvl5pPr lvl="4" rtl="0" algn="ctr">
              <a:lnSpc>
                <a:spcPct val="100000"/>
              </a:lnSpc>
              <a:spcBef>
                <a:spcPts val="0"/>
              </a:spcBef>
              <a:spcAft>
                <a:spcPts val="0"/>
              </a:spcAft>
              <a:buSzPct val="100000"/>
              <a:buNone/>
              <a:defRPr sz="2100"/>
            </a:lvl5pPr>
            <a:lvl6pPr lvl="5" rtl="0" algn="ctr">
              <a:lnSpc>
                <a:spcPct val="100000"/>
              </a:lnSpc>
              <a:spcBef>
                <a:spcPts val="0"/>
              </a:spcBef>
              <a:spcAft>
                <a:spcPts val="0"/>
              </a:spcAft>
              <a:buSzPct val="100000"/>
              <a:buNone/>
              <a:defRPr sz="2100"/>
            </a:lvl6pPr>
            <a:lvl7pPr lvl="6" rtl="0" algn="ctr">
              <a:lnSpc>
                <a:spcPct val="100000"/>
              </a:lnSpc>
              <a:spcBef>
                <a:spcPts val="0"/>
              </a:spcBef>
              <a:spcAft>
                <a:spcPts val="0"/>
              </a:spcAft>
              <a:buSzPct val="100000"/>
              <a:buNone/>
              <a:defRPr sz="2100"/>
            </a:lvl7pPr>
            <a:lvl8pPr lvl="7" rtl="0" algn="ctr">
              <a:lnSpc>
                <a:spcPct val="100000"/>
              </a:lnSpc>
              <a:spcBef>
                <a:spcPts val="0"/>
              </a:spcBef>
              <a:spcAft>
                <a:spcPts val="0"/>
              </a:spcAft>
              <a:buSzPct val="100000"/>
              <a:buNone/>
              <a:defRPr sz="2100"/>
            </a:lvl8pPr>
            <a:lvl9pPr lvl="8" rtl="0" algn="ctr">
              <a:lnSpc>
                <a:spcPct val="100000"/>
              </a:lnSpc>
              <a:spcBef>
                <a:spcPts val="0"/>
              </a:spcBef>
              <a:spcAft>
                <a:spcPts val="0"/>
              </a:spcAft>
              <a:buSzPct val="100000"/>
              <a:buNone/>
              <a:defRPr sz="2100"/>
            </a:lvl9pPr>
          </a:lstStyle>
          <a:p/>
        </p:txBody>
      </p:sp>
      <p:sp>
        <p:nvSpPr>
          <p:cNvPr id="139" name="Shape 139"/>
          <p:cNvSpPr txBox="1"/>
          <p:nvPr>
            <p:ph idx="2" type="body"/>
          </p:nvPr>
        </p:nvSpPr>
        <p:spPr>
          <a:xfrm>
            <a:off x="4939500" y="724200"/>
            <a:ext cx="3837000" cy="3695100"/>
          </a:xfrm>
          <a:prstGeom prst="rect">
            <a:avLst/>
          </a:prstGeom>
        </p:spPr>
        <p:txBody>
          <a:bodyPr anchorCtr="0" anchor="ctr" bIns="91425" lIns="91425" rIns="91425" tIns="91425"/>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p:txBody>
      </p:sp>
      <p:sp>
        <p:nvSpPr>
          <p:cNvPr id="140" name="Shape 140"/>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141" name="Shape 141"/>
        <p:cNvGrpSpPr/>
        <p:nvPr/>
      </p:nvGrpSpPr>
      <p:grpSpPr>
        <a:xfrm>
          <a:off x="0" y="0"/>
          <a:ext cx="0" cy="0"/>
          <a:chOff x="0" y="0"/>
          <a:chExt cx="0" cy="0"/>
        </a:xfrm>
      </p:grpSpPr>
      <p:sp>
        <p:nvSpPr>
          <p:cNvPr id="142" name="Shape 142"/>
          <p:cNvSpPr txBox="1"/>
          <p:nvPr>
            <p:ph idx="1" type="body"/>
          </p:nvPr>
        </p:nvSpPr>
        <p:spPr>
          <a:xfrm>
            <a:off x="311700" y="4236825"/>
            <a:ext cx="5998800" cy="598800"/>
          </a:xfrm>
          <a:prstGeom prst="rect">
            <a:avLst/>
          </a:prstGeom>
        </p:spPr>
        <p:txBody>
          <a:bodyPr anchorCtr="0" anchor="ctr" bIns="91425" lIns="91425" rIns="91425" tIns="91425"/>
          <a:lstStyle>
            <a:lvl1pPr lvl="0" rtl="0">
              <a:lnSpc>
                <a:spcPct val="100000"/>
              </a:lnSpc>
              <a:spcBef>
                <a:spcPts val="0"/>
              </a:spcBef>
              <a:spcAft>
                <a:spcPts val="0"/>
              </a:spcAft>
              <a:buSzPct val="100000"/>
              <a:buNone/>
              <a:defRPr sz="2100"/>
            </a:lvl1pPr>
          </a:lstStyle>
          <a:p/>
        </p:txBody>
      </p:sp>
      <p:sp>
        <p:nvSpPr>
          <p:cNvPr id="143" name="Shape 143"/>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144" name="Shape 144"/>
        <p:cNvGrpSpPr/>
        <p:nvPr/>
      </p:nvGrpSpPr>
      <p:grpSpPr>
        <a:xfrm>
          <a:off x="0" y="0"/>
          <a:ext cx="0" cy="0"/>
          <a:chOff x="0" y="0"/>
          <a:chExt cx="0" cy="0"/>
        </a:xfrm>
      </p:grpSpPr>
      <p:sp>
        <p:nvSpPr>
          <p:cNvPr id="145" name="Shape 145"/>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146" name="Shape 146"/>
          <p:cNvSpPr txBox="1"/>
          <p:nvPr>
            <p:ph type="title"/>
          </p:nvPr>
        </p:nvSpPr>
        <p:spPr>
          <a:xfrm>
            <a:off x="311700" y="991475"/>
            <a:ext cx="8520600" cy="1917900"/>
          </a:xfrm>
          <a:prstGeom prst="rect">
            <a:avLst/>
          </a:prstGeom>
        </p:spPr>
        <p:txBody>
          <a:bodyPr anchorCtr="0" anchor="ctr" bIns="91425" lIns="91425" rIns="91425" tIns="91425"/>
          <a:lstStyle>
            <a:lvl1pPr lvl="0" rtl="0" algn="ctr">
              <a:spcBef>
                <a:spcPts val="0"/>
              </a:spcBef>
              <a:buSzPct val="100000"/>
              <a:defRPr b="1" sz="14000"/>
            </a:lvl1pPr>
            <a:lvl2pPr lvl="1" rtl="0" algn="ctr">
              <a:spcBef>
                <a:spcPts val="0"/>
              </a:spcBef>
              <a:buSzPct val="100000"/>
              <a:defRPr b="1" sz="14000"/>
            </a:lvl2pPr>
            <a:lvl3pPr lvl="2" rtl="0" algn="ctr">
              <a:spcBef>
                <a:spcPts val="0"/>
              </a:spcBef>
              <a:buSzPct val="100000"/>
              <a:defRPr b="1" sz="14000"/>
            </a:lvl3pPr>
            <a:lvl4pPr lvl="3" rtl="0" algn="ctr">
              <a:spcBef>
                <a:spcPts val="0"/>
              </a:spcBef>
              <a:buSzPct val="100000"/>
              <a:defRPr b="1" sz="14000"/>
            </a:lvl4pPr>
            <a:lvl5pPr lvl="4" rtl="0" algn="ctr">
              <a:spcBef>
                <a:spcPts val="0"/>
              </a:spcBef>
              <a:buSzPct val="100000"/>
              <a:defRPr b="1" sz="14000"/>
            </a:lvl5pPr>
            <a:lvl6pPr lvl="5" rtl="0" algn="ctr">
              <a:spcBef>
                <a:spcPts val="0"/>
              </a:spcBef>
              <a:buSzPct val="100000"/>
              <a:defRPr b="1" sz="14000"/>
            </a:lvl6pPr>
            <a:lvl7pPr lvl="6" rtl="0" algn="ctr">
              <a:spcBef>
                <a:spcPts val="0"/>
              </a:spcBef>
              <a:buSzPct val="100000"/>
              <a:defRPr b="1" sz="14000"/>
            </a:lvl7pPr>
            <a:lvl8pPr lvl="7" rtl="0" algn="ctr">
              <a:spcBef>
                <a:spcPts val="0"/>
              </a:spcBef>
              <a:buSzPct val="100000"/>
              <a:defRPr b="1" sz="14000"/>
            </a:lvl8pPr>
            <a:lvl9pPr lvl="8" rtl="0" algn="ctr">
              <a:spcBef>
                <a:spcPts val="0"/>
              </a:spcBef>
              <a:buSzPct val="100000"/>
              <a:defRPr b="1" sz="14000"/>
            </a:lvl9pPr>
          </a:lstStyle>
          <a:p/>
        </p:txBody>
      </p:sp>
      <p:sp>
        <p:nvSpPr>
          <p:cNvPr id="147" name="Shape 147"/>
          <p:cNvSpPr txBox="1"/>
          <p:nvPr>
            <p:ph idx="1" type="body"/>
          </p:nvPr>
        </p:nvSpPr>
        <p:spPr>
          <a:xfrm>
            <a:off x="311700" y="3071300"/>
            <a:ext cx="8520600" cy="901800"/>
          </a:xfrm>
          <a:prstGeom prst="rect">
            <a:avLst/>
          </a:prstGeom>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148" name="Shape 14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49" name="Shape 149"/>
        <p:cNvGrpSpPr/>
        <p:nvPr/>
      </p:nvGrpSpPr>
      <p:grpSpPr>
        <a:xfrm>
          <a:off x="0" y="0"/>
          <a:ext cx="0" cy="0"/>
          <a:chOff x="0" y="0"/>
          <a:chExt cx="0" cy="0"/>
        </a:xfrm>
      </p:grpSpPr>
      <p:sp>
        <p:nvSpPr>
          <p:cNvPr id="150" name="Shape 150"/>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3" name="Shape 23"/>
        <p:cNvGrpSpPr/>
        <p:nvPr/>
      </p:nvGrpSpPr>
      <p:grpSpPr>
        <a:xfrm>
          <a:off x="0" y="0"/>
          <a:ext cx="0" cy="0"/>
          <a:chOff x="0" y="0"/>
          <a:chExt cx="0" cy="0"/>
        </a:xfrm>
      </p:grpSpPr>
      <p:sp>
        <p:nvSpPr>
          <p:cNvPr id="24" name="Shape 24"/>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5" name="Shape 25"/>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6" name="Shape 26"/>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8" name="Shape 28"/>
        <p:cNvGrpSpPr/>
        <p:nvPr/>
      </p:nvGrpSpPr>
      <p:grpSpPr>
        <a:xfrm>
          <a:off x="0" y="0"/>
          <a:ext cx="0" cy="0"/>
          <a:chOff x="0" y="0"/>
          <a:chExt cx="0" cy="0"/>
        </a:xfrm>
      </p:grpSpPr>
      <p:sp>
        <p:nvSpPr>
          <p:cNvPr id="29" name="Shape 29"/>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0" name="Shape 3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1" name="Shape 31"/>
        <p:cNvGrpSpPr/>
        <p:nvPr/>
      </p:nvGrpSpPr>
      <p:grpSpPr>
        <a:xfrm>
          <a:off x="0" y="0"/>
          <a:ext cx="0" cy="0"/>
          <a:chOff x="0" y="0"/>
          <a:chExt cx="0" cy="0"/>
        </a:xfrm>
      </p:grpSpPr>
      <p:sp>
        <p:nvSpPr>
          <p:cNvPr id="32" name="Shape 32"/>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3" name="Shape 33"/>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lt2"/>
        </a:solidFill>
      </p:bgPr>
    </p:bg>
    <p:spTree>
      <p:nvGrpSpPr>
        <p:cNvPr id="35" name="Shape 35"/>
        <p:cNvGrpSpPr/>
        <p:nvPr/>
      </p:nvGrpSpPr>
      <p:grpSpPr>
        <a:xfrm>
          <a:off x="0" y="0"/>
          <a:ext cx="0" cy="0"/>
          <a:chOff x="0" y="0"/>
          <a:chExt cx="0" cy="0"/>
        </a:xfrm>
      </p:grpSpPr>
      <p:sp>
        <p:nvSpPr>
          <p:cNvPr id="36" name="Shape 36"/>
          <p:cNvSpPr txBox="1"/>
          <p:nvPr>
            <p:ph type="title"/>
          </p:nvPr>
        </p:nvSpPr>
        <p:spPr>
          <a:xfrm>
            <a:off x="490250" y="526350"/>
            <a:ext cx="57975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7" name="Shape 3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8" name="Shape 38"/>
        <p:cNvGrpSpPr/>
        <p:nvPr/>
      </p:nvGrpSpPr>
      <p:grpSpPr>
        <a:xfrm>
          <a:off x="0" y="0"/>
          <a:ext cx="0" cy="0"/>
          <a:chOff x="0" y="0"/>
          <a:chExt cx="0" cy="0"/>
        </a:xfrm>
      </p:grpSpPr>
      <p:sp>
        <p:nvSpPr>
          <p:cNvPr id="39" name="Shape 39"/>
          <p:cNvSpPr/>
          <p:nvPr/>
        </p:nvSpPr>
        <p:spPr>
          <a:xfrm>
            <a:off x="4572000" y="7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40" name="Shape 40"/>
          <p:cNvCxnSpPr/>
          <p:nvPr/>
        </p:nvCxnSpPr>
        <p:spPr>
          <a:xfrm>
            <a:off x="5029675" y="4495500"/>
            <a:ext cx="468300" cy="0"/>
          </a:xfrm>
          <a:prstGeom prst="straightConnector1">
            <a:avLst/>
          </a:prstGeom>
          <a:noFill/>
          <a:ln cap="flat" cmpd="sng" w="19050">
            <a:solidFill>
              <a:schemeClr val="lt2"/>
            </a:solidFill>
            <a:prstDash val="solid"/>
            <a:round/>
            <a:headEnd len="med" w="med" type="none"/>
            <a:tailEnd len="med" w="med" type="none"/>
          </a:ln>
        </p:spPr>
      </p:cxnSp>
      <p:sp>
        <p:nvSpPr>
          <p:cNvPr id="41" name="Shape 41"/>
          <p:cNvSpPr txBox="1"/>
          <p:nvPr>
            <p:ph type="title"/>
          </p:nvPr>
        </p:nvSpPr>
        <p:spPr>
          <a:xfrm>
            <a:off x="265500" y="1205825"/>
            <a:ext cx="4045200" cy="15096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42" name="Shape 42"/>
          <p:cNvSpPr txBox="1"/>
          <p:nvPr>
            <p:ph idx="1" type="subTitle"/>
          </p:nvPr>
        </p:nvSpPr>
        <p:spPr>
          <a:xfrm>
            <a:off x="265500" y="2769000"/>
            <a:ext cx="4045200" cy="13455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43" name="Shape 43"/>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p:txBody>
      </p:sp>
      <p:sp>
        <p:nvSpPr>
          <p:cNvPr id="44" name="Shape 4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5" name="Shape 45"/>
        <p:cNvGrpSpPr/>
        <p:nvPr/>
      </p:nvGrpSpPr>
      <p:grpSpPr>
        <a:xfrm>
          <a:off x="0" y="0"/>
          <a:ext cx="0" cy="0"/>
          <a:chOff x="0" y="0"/>
          <a:chExt cx="0" cy="0"/>
        </a:xfrm>
      </p:grpSpPr>
      <p:sp>
        <p:nvSpPr>
          <p:cNvPr id="46" name="Shape 46"/>
          <p:cNvSpPr txBox="1"/>
          <p:nvPr>
            <p:ph idx="1" type="body"/>
          </p:nvPr>
        </p:nvSpPr>
        <p:spPr>
          <a:xfrm>
            <a:off x="311700" y="4236825"/>
            <a:ext cx="5998800" cy="598800"/>
          </a:xfrm>
          <a:prstGeom prst="rect">
            <a:avLst/>
          </a:prstGeom>
        </p:spPr>
        <p:txBody>
          <a:bodyPr anchorCtr="0" anchor="ctr" bIns="91425" lIns="91425" rIns="91425" tIns="91425"/>
          <a:lstStyle>
            <a:lvl1pPr lvl="0">
              <a:lnSpc>
                <a:spcPct val="100000"/>
              </a:lnSpc>
              <a:spcBef>
                <a:spcPts val="0"/>
              </a:spcBef>
              <a:spcAft>
                <a:spcPts val="0"/>
              </a:spcAft>
              <a:buSzPct val="100000"/>
              <a:buNone/>
              <a:defRPr sz="2100"/>
            </a:lvl1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1.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1pPr>
            <a:lvl2pPr lvl="1">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2pPr>
            <a:lvl3pPr lvl="2">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3pPr>
            <a:lvl4pPr lvl="3">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4pPr>
            <a:lvl5pPr lvl="4">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5pPr>
            <a:lvl6pPr lvl="5">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6pPr>
            <a:lvl7pPr lvl="6">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7pPr>
            <a:lvl8pPr lvl="7">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8pPr>
            <a:lvl9pPr lvl="8">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accent3"/>
              </a:buClr>
              <a:buSzPct val="100000"/>
              <a:buFont typeface="Proxima Nova"/>
              <a:defRPr sz="1800">
                <a:solidFill>
                  <a:schemeClr val="accent3"/>
                </a:solidFill>
                <a:latin typeface="Proxima Nova"/>
                <a:ea typeface="Proxima Nova"/>
                <a:cs typeface="Proxima Nova"/>
                <a:sym typeface="Proxima Nova"/>
              </a:defRPr>
            </a:lvl1pPr>
            <a:lvl2pPr lvl="1">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2pPr>
            <a:lvl3pPr lvl="2">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3pPr>
            <a:lvl4pPr lvl="3">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4pPr>
            <a:lvl5pPr lvl="4">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5pPr>
            <a:lvl6pPr lvl="5">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6pPr>
            <a:lvl7pPr lvl="6">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7pPr>
            <a:lvl8pPr lvl="7">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8pPr>
            <a:lvl9pPr lvl="8">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1"/>
                </a:solidFill>
                <a:latin typeface="Proxima Nova"/>
                <a:ea typeface="Proxima Nova"/>
                <a:cs typeface="Proxima Nova"/>
                <a:sym typeface="Proxima Nova"/>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55" name="Shape 55"/>
        <p:cNvGrpSpPr/>
        <p:nvPr/>
      </p:nvGrpSpPr>
      <p:grpSpPr>
        <a:xfrm>
          <a:off x="0" y="0"/>
          <a:ext cx="0" cy="0"/>
          <a:chOff x="0" y="0"/>
          <a:chExt cx="0" cy="0"/>
        </a:xfrm>
      </p:grpSpPr>
      <p:sp>
        <p:nvSpPr>
          <p:cNvPr id="56" name="Shape 5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1pPr>
            <a:lvl2pPr lvl="1"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2pPr>
            <a:lvl3pPr lvl="2"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3pPr>
            <a:lvl4pPr lvl="3"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4pPr>
            <a:lvl5pPr lvl="4"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5pPr>
            <a:lvl6pPr lvl="5"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6pPr>
            <a:lvl7pPr lvl="6"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7pPr>
            <a:lvl8pPr lvl="7"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8pPr>
            <a:lvl9pPr lvl="8"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9pPr>
          </a:lstStyle>
          <a:p/>
        </p:txBody>
      </p:sp>
      <p:sp>
        <p:nvSpPr>
          <p:cNvPr id="57" name="Shape 5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accent3"/>
              </a:buClr>
              <a:buSzPct val="100000"/>
              <a:buFont typeface="Proxima Nova"/>
              <a:defRPr sz="1800">
                <a:solidFill>
                  <a:schemeClr val="accent3"/>
                </a:solidFill>
                <a:latin typeface="Proxima Nova"/>
                <a:ea typeface="Proxima Nova"/>
                <a:cs typeface="Proxima Nova"/>
                <a:sym typeface="Proxima Nova"/>
              </a:defRPr>
            </a:lvl1pPr>
            <a:lvl2pPr lvl="1"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2pPr>
            <a:lvl3pPr lvl="2"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3pPr>
            <a:lvl4pPr lvl="3"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4pPr>
            <a:lvl5pPr lvl="4"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5pPr>
            <a:lvl6pPr lvl="5"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6pPr>
            <a:lvl7pPr lvl="6"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7pPr>
            <a:lvl8pPr lvl="7"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8pPr>
            <a:lvl9pPr lvl="8"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9pPr>
          </a:lstStyle>
          <a:p/>
        </p:txBody>
      </p:sp>
      <p:sp>
        <p:nvSpPr>
          <p:cNvPr id="58" name="Shape 58"/>
          <p:cNvSpPr txBox="1"/>
          <p:nvPr/>
        </p:nvSpPr>
        <p:spPr>
          <a:xfrm>
            <a:off x="204600" y="4667450"/>
            <a:ext cx="8627700" cy="476100"/>
          </a:xfrm>
          <a:prstGeom prst="rect">
            <a:avLst/>
          </a:prstGeom>
          <a:noFill/>
          <a:ln>
            <a:noFill/>
          </a:ln>
        </p:spPr>
        <p:txBody>
          <a:bodyPr anchorCtr="0" anchor="t" bIns="91425" lIns="91425" rIns="91425" tIns="91425">
            <a:noAutofit/>
          </a:bodyPr>
          <a:lstStyle/>
          <a:p>
            <a:pPr lvl="0" rtl="0">
              <a:spcBef>
                <a:spcPts val="0"/>
              </a:spcBef>
              <a:buNone/>
            </a:pPr>
            <a:r>
              <a:rPr lang="en">
                <a:solidFill>
                  <a:srgbClr val="FFFFFF"/>
                </a:solidFill>
              </a:rPr>
              <a:t>UMass Amherst, Department of Electrical &amp; Computer Engineering                                                   SDP17    </a:t>
            </a: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103" name="Shape 103"/>
        <p:cNvGrpSpPr/>
        <p:nvPr/>
      </p:nvGrpSpPr>
      <p:grpSpPr>
        <a:xfrm>
          <a:off x="0" y="0"/>
          <a:ext cx="0" cy="0"/>
          <a:chOff x="0" y="0"/>
          <a:chExt cx="0" cy="0"/>
        </a:xfrm>
      </p:grpSpPr>
      <p:sp>
        <p:nvSpPr>
          <p:cNvPr id="104" name="Shape 104"/>
          <p:cNvSpPr txBox="1"/>
          <p:nvPr>
            <p:ph type="title"/>
          </p:nvPr>
        </p:nvSpPr>
        <p:spPr>
          <a:xfrm>
            <a:off x="311700" y="445025"/>
            <a:ext cx="8520600" cy="572700"/>
          </a:xfrm>
          <a:prstGeom prst="rect">
            <a:avLst/>
          </a:prstGeom>
          <a:noFill/>
          <a:ln>
            <a:noFill/>
          </a:ln>
        </p:spPr>
        <p:txBody>
          <a:bodyPr anchorCtr="0" anchor="t" bIns="91425" lIns="91425" rIns="91425" tIns="91425"/>
          <a:lstStyle>
            <a:lvl1pPr lvl="0"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1pPr>
            <a:lvl2pPr lvl="1"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2pPr>
            <a:lvl3pPr lvl="2"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3pPr>
            <a:lvl4pPr lvl="3"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4pPr>
            <a:lvl5pPr lvl="4"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5pPr>
            <a:lvl6pPr lvl="5"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6pPr>
            <a:lvl7pPr lvl="6"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7pPr>
            <a:lvl8pPr lvl="7"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8pPr>
            <a:lvl9pPr lvl="8"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9pPr>
          </a:lstStyle>
          <a:p/>
        </p:txBody>
      </p:sp>
      <p:sp>
        <p:nvSpPr>
          <p:cNvPr id="105" name="Shape 105"/>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accent3"/>
              </a:buClr>
              <a:buSzPct val="100000"/>
              <a:buFont typeface="Proxima Nova"/>
              <a:defRPr sz="1800">
                <a:solidFill>
                  <a:schemeClr val="accent3"/>
                </a:solidFill>
                <a:latin typeface="Proxima Nova"/>
                <a:ea typeface="Proxima Nova"/>
                <a:cs typeface="Proxima Nova"/>
                <a:sym typeface="Proxima Nova"/>
              </a:defRPr>
            </a:lvl1pPr>
            <a:lvl2pPr lvl="1"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2pPr>
            <a:lvl3pPr lvl="2"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3pPr>
            <a:lvl4pPr lvl="3"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4pPr>
            <a:lvl5pPr lvl="4"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5pPr>
            <a:lvl6pPr lvl="5"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6pPr>
            <a:lvl7pPr lvl="6"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7pPr>
            <a:lvl8pPr lvl="7"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8pPr>
            <a:lvl9pPr lvl="8"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9pPr>
          </a:lstStyle>
          <a:p/>
        </p:txBody>
      </p:sp>
      <p:sp>
        <p:nvSpPr>
          <p:cNvPr id="106" name="Shape 106"/>
          <p:cNvSpPr txBox="1"/>
          <p:nvPr/>
        </p:nvSpPr>
        <p:spPr>
          <a:xfrm>
            <a:off x="204600" y="4667450"/>
            <a:ext cx="8627700" cy="476100"/>
          </a:xfrm>
          <a:prstGeom prst="rect">
            <a:avLst/>
          </a:prstGeom>
          <a:noFill/>
          <a:ln>
            <a:noFill/>
          </a:ln>
        </p:spPr>
        <p:txBody>
          <a:bodyPr anchorCtr="0" anchor="t" bIns="91425" lIns="91425" rIns="91425" tIns="91425">
            <a:noAutofit/>
          </a:bodyPr>
          <a:lstStyle/>
          <a:p>
            <a:pPr lvl="0" rtl="0">
              <a:spcBef>
                <a:spcPts val="0"/>
              </a:spcBef>
              <a:buNone/>
            </a:pPr>
            <a:r>
              <a:rPr lang="en">
                <a:solidFill>
                  <a:srgbClr val="FFFFFF"/>
                </a:solidFill>
              </a:rPr>
              <a:t>UMass Amherst, Department of Electrical &amp; Computer Engineering                                                   SDP17    </a:t>
            </a: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154" name="Shape 154"/>
        <p:cNvGrpSpPr/>
        <p:nvPr/>
      </p:nvGrpSpPr>
      <p:grpSpPr>
        <a:xfrm>
          <a:off x="0" y="0"/>
          <a:ext cx="0" cy="0"/>
          <a:chOff x="0" y="0"/>
          <a:chExt cx="0" cy="0"/>
        </a:xfrm>
      </p:grpSpPr>
      <p:sp>
        <p:nvSpPr>
          <p:cNvPr id="155" name="Shape 155"/>
          <p:cNvSpPr txBox="1"/>
          <p:nvPr>
            <p:ph type="ctrTitle"/>
          </p:nvPr>
        </p:nvSpPr>
        <p:spPr>
          <a:xfrm>
            <a:off x="510450" y="1257300"/>
            <a:ext cx="8123100" cy="1588500"/>
          </a:xfrm>
          <a:prstGeom prst="rect">
            <a:avLst/>
          </a:prstGeom>
        </p:spPr>
        <p:txBody>
          <a:bodyPr anchorCtr="0" anchor="b" bIns="91425" lIns="91425" rIns="91425" tIns="91425">
            <a:noAutofit/>
          </a:bodyPr>
          <a:lstStyle/>
          <a:p>
            <a:pPr lvl="0">
              <a:spcBef>
                <a:spcPts val="0"/>
              </a:spcBef>
              <a:buNone/>
            </a:pPr>
            <a:r>
              <a:rPr lang="en"/>
              <a:t>Sitting Duck</a:t>
            </a:r>
          </a:p>
          <a:p>
            <a:pPr lvl="0">
              <a:spcBef>
                <a:spcPts val="0"/>
              </a:spcBef>
              <a:buNone/>
            </a:pPr>
            <a:r>
              <a:rPr lang="en" sz="1800"/>
              <a:t>Cellular Phone Detection for Information Sensitive Settings</a:t>
            </a:r>
          </a:p>
        </p:txBody>
      </p:sp>
      <p:sp>
        <p:nvSpPr>
          <p:cNvPr id="156" name="Shape 156"/>
          <p:cNvSpPr txBox="1"/>
          <p:nvPr>
            <p:ph idx="1" type="subTitle"/>
          </p:nvPr>
        </p:nvSpPr>
        <p:spPr>
          <a:xfrm>
            <a:off x="510450" y="3182312"/>
            <a:ext cx="8123100" cy="630000"/>
          </a:xfrm>
          <a:prstGeom prst="rect">
            <a:avLst/>
          </a:prstGeom>
        </p:spPr>
        <p:txBody>
          <a:bodyPr anchorCtr="0" anchor="t" bIns="91425" lIns="91425" rIns="91425" tIns="91425">
            <a:noAutofit/>
          </a:bodyPr>
          <a:lstStyle/>
          <a:p>
            <a:pPr lvl="0">
              <a:spcBef>
                <a:spcPts val="0"/>
              </a:spcBef>
              <a:buNone/>
            </a:pPr>
            <a:r>
              <a:rPr lang="en"/>
              <a:t>Final Project</a:t>
            </a:r>
            <a:r>
              <a:rPr lang="en"/>
              <a:t> Review</a:t>
            </a:r>
          </a:p>
        </p:txBody>
      </p:sp>
      <p:sp>
        <p:nvSpPr>
          <p:cNvPr id="157" name="Shape 157"/>
          <p:cNvSpPr txBox="1"/>
          <p:nvPr/>
        </p:nvSpPr>
        <p:spPr>
          <a:xfrm>
            <a:off x="5745575" y="182450"/>
            <a:ext cx="3270900" cy="414900"/>
          </a:xfrm>
          <a:prstGeom prst="rect">
            <a:avLst/>
          </a:prstGeom>
          <a:noFill/>
          <a:ln>
            <a:noFill/>
          </a:ln>
        </p:spPr>
        <p:txBody>
          <a:bodyPr anchorCtr="0" anchor="t" bIns="91425" lIns="91425" rIns="91425" tIns="91425">
            <a:noAutofit/>
          </a:bodyPr>
          <a:lstStyle/>
          <a:p>
            <a:pPr lvl="0" rtl="0" algn="r">
              <a:spcBef>
                <a:spcPts val="0"/>
              </a:spcBef>
              <a:buNone/>
            </a:pPr>
            <a:r>
              <a:rPr lang="en">
                <a:solidFill>
                  <a:srgbClr val="EFEFEF"/>
                </a:solidFill>
              </a:rPr>
              <a:t>April 25</a:t>
            </a:r>
            <a:r>
              <a:rPr lang="en">
                <a:solidFill>
                  <a:srgbClr val="EFEFEF"/>
                </a:solidFill>
              </a:rPr>
              <a:t>th, 2017</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228" name="Shape 228"/>
        <p:cNvGrpSpPr/>
        <p:nvPr/>
      </p:nvGrpSpPr>
      <p:grpSpPr>
        <a:xfrm>
          <a:off x="0" y="0"/>
          <a:ext cx="0" cy="0"/>
          <a:chOff x="0" y="0"/>
          <a:chExt cx="0" cy="0"/>
        </a:xfrm>
      </p:grpSpPr>
      <p:sp>
        <p:nvSpPr>
          <p:cNvPr id="229" name="Shape 229"/>
          <p:cNvSpPr txBox="1"/>
          <p:nvPr>
            <p:ph type="title"/>
          </p:nvPr>
        </p:nvSpPr>
        <p:spPr>
          <a:xfrm>
            <a:off x="62825" y="2256600"/>
            <a:ext cx="2459700" cy="630300"/>
          </a:xfrm>
          <a:prstGeom prst="rect">
            <a:avLst/>
          </a:prstGeom>
        </p:spPr>
        <p:txBody>
          <a:bodyPr anchorCtr="0" anchor="t" bIns="91425" lIns="91425" rIns="91425" tIns="91425">
            <a:noAutofit/>
          </a:bodyPr>
          <a:lstStyle/>
          <a:p>
            <a:pPr lvl="0">
              <a:spcBef>
                <a:spcPts val="0"/>
              </a:spcBef>
              <a:buNone/>
            </a:pPr>
            <a:r>
              <a:rPr lang="en">
                <a:solidFill>
                  <a:schemeClr val="lt1"/>
                </a:solidFill>
              </a:rPr>
              <a:t>Control Board</a:t>
            </a:r>
          </a:p>
          <a:p>
            <a:pPr lvl="0" rtl="0">
              <a:spcBef>
                <a:spcPts val="0"/>
              </a:spcBef>
              <a:buNone/>
            </a:pPr>
            <a:r>
              <a:t/>
            </a:r>
            <a:endParaRPr>
              <a:solidFill>
                <a:schemeClr val="lt1"/>
              </a:solidFill>
            </a:endParaRPr>
          </a:p>
        </p:txBody>
      </p:sp>
      <p:pic>
        <p:nvPicPr>
          <p:cNvPr id="230" name="Shape 230"/>
          <p:cNvPicPr preferRelativeResize="0"/>
          <p:nvPr/>
        </p:nvPicPr>
        <p:blipFill>
          <a:blip r:embed="rId3">
            <a:alphaModFix/>
          </a:blip>
          <a:stretch>
            <a:fillRect/>
          </a:stretch>
        </p:blipFill>
        <p:spPr>
          <a:xfrm>
            <a:off x="2647875" y="440900"/>
            <a:ext cx="5682276" cy="4261701"/>
          </a:xfrm>
          <a:prstGeom prst="rect">
            <a:avLst/>
          </a:prstGeom>
          <a:noFill/>
          <a:ln>
            <a:noFill/>
          </a:ln>
        </p:spPr>
      </p:pic>
      <p:sp>
        <p:nvSpPr>
          <p:cNvPr id="231" name="Shape 231"/>
          <p:cNvSpPr/>
          <p:nvPr/>
        </p:nvSpPr>
        <p:spPr>
          <a:xfrm>
            <a:off x="44150" y="4834225"/>
            <a:ext cx="165600" cy="165600"/>
          </a:xfrm>
          <a:prstGeom prst="ellipse">
            <a:avLst/>
          </a:prstGeom>
          <a:solidFill>
            <a:srgbClr val="FF9900"/>
          </a:solidFill>
          <a:ln cap="flat" cmpd="sng" w="9525">
            <a:solidFill>
              <a:srgbClr val="FF99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5" name="Shape 235"/>
        <p:cNvGrpSpPr/>
        <p:nvPr/>
      </p:nvGrpSpPr>
      <p:grpSpPr>
        <a:xfrm>
          <a:off x="0" y="0"/>
          <a:ext cx="0" cy="0"/>
          <a:chOff x="0" y="0"/>
          <a:chExt cx="0" cy="0"/>
        </a:xfrm>
      </p:grpSpPr>
      <p:sp>
        <p:nvSpPr>
          <p:cNvPr id="236" name="Shape 236"/>
          <p:cNvSpPr txBox="1"/>
          <p:nvPr>
            <p:ph type="title"/>
          </p:nvPr>
        </p:nvSpPr>
        <p:spPr>
          <a:xfrm>
            <a:off x="168187" y="68550"/>
            <a:ext cx="8520600" cy="572700"/>
          </a:xfrm>
          <a:prstGeom prst="rect">
            <a:avLst/>
          </a:prstGeom>
        </p:spPr>
        <p:txBody>
          <a:bodyPr anchorCtr="0" anchor="t" bIns="91425" lIns="91425" rIns="91425" tIns="91425">
            <a:noAutofit/>
          </a:bodyPr>
          <a:lstStyle/>
          <a:p>
            <a:pPr lvl="0" rtl="0">
              <a:spcBef>
                <a:spcPts val="0"/>
              </a:spcBef>
              <a:buNone/>
            </a:pPr>
            <a:r>
              <a:rPr lang="en"/>
              <a:t>BPF Filter </a:t>
            </a:r>
          </a:p>
        </p:txBody>
      </p:sp>
      <p:sp>
        <p:nvSpPr>
          <p:cNvPr id="237" name="Shape 237"/>
          <p:cNvSpPr txBox="1"/>
          <p:nvPr>
            <p:ph idx="1" type="body"/>
          </p:nvPr>
        </p:nvSpPr>
        <p:spPr>
          <a:xfrm>
            <a:off x="531425" y="578925"/>
            <a:ext cx="8029800" cy="3990000"/>
          </a:xfrm>
          <a:prstGeom prst="rect">
            <a:avLst/>
          </a:prstGeom>
        </p:spPr>
        <p:txBody>
          <a:bodyPr anchorCtr="0" anchor="t" bIns="91425" lIns="91425" rIns="91425" tIns="91425">
            <a:noAutofit/>
          </a:bodyPr>
          <a:lstStyle/>
          <a:p>
            <a:pPr lvl="0" marR="0" rtl="0" algn="l">
              <a:lnSpc>
                <a:spcPct val="100000"/>
              </a:lnSpc>
              <a:spcBef>
                <a:spcPts val="0"/>
              </a:spcBef>
              <a:spcAft>
                <a:spcPts val="0"/>
              </a:spcAft>
              <a:buNone/>
            </a:pPr>
            <a:r>
              <a:t/>
            </a:r>
            <a:endParaRPr sz="1800"/>
          </a:p>
          <a:p>
            <a:pPr indent="0" lvl="0" marL="0" rtl="0">
              <a:spcBef>
                <a:spcPts val="0"/>
              </a:spcBef>
              <a:buNone/>
            </a:pPr>
            <a:r>
              <a:t/>
            </a:r>
            <a:endParaRPr sz="1800">
              <a:solidFill>
                <a:schemeClr val="lt1"/>
              </a:solidFill>
            </a:endParaRPr>
          </a:p>
          <a:p>
            <a:pPr indent="0" lvl="0" marL="0" rtl="0">
              <a:spcBef>
                <a:spcPts val="0"/>
              </a:spcBef>
              <a:buNone/>
            </a:pPr>
            <a:r>
              <a:t/>
            </a:r>
            <a:endParaRPr sz="1800">
              <a:solidFill>
                <a:schemeClr val="lt1"/>
              </a:solidFill>
            </a:endParaRPr>
          </a:p>
          <a:p>
            <a:pPr indent="0" lvl="0" marL="0" rtl="0">
              <a:spcBef>
                <a:spcPts val="0"/>
              </a:spcBef>
              <a:buNone/>
            </a:pPr>
            <a:r>
              <a:t/>
            </a:r>
            <a:endParaRPr sz="1800">
              <a:solidFill>
                <a:schemeClr val="lt1"/>
              </a:solidFill>
            </a:endParaRPr>
          </a:p>
          <a:p>
            <a:pPr lvl="0" rtl="0">
              <a:spcBef>
                <a:spcPts val="0"/>
              </a:spcBef>
              <a:buNone/>
            </a:pPr>
            <a:r>
              <a:t/>
            </a:r>
            <a:endParaRPr sz="1800"/>
          </a:p>
          <a:p>
            <a:pPr lvl="0" rtl="0">
              <a:spcBef>
                <a:spcPts val="0"/>
              </a:spcBef>
              <a:buNone/>
            </a:pPr>
            <a:r>
              <a:t/>
            </a:r>
            <a:endParaRPr sz="1800"/>
          </a:p>
        </p:txBody>
      </p:sp>
      <p:sp>
        <p:nvSpPr>
          <p:cNvPr id="238" name="Shape 238"/>
          <p:cNvSpPr/>
          <p:nvPr/>
        </p:nvSpPr>
        <p:spPr>
          <a:xfrm>
            <a:off x="44150" y="4834225"/>
            <a:ext cx="165600" cy="165600"/>
          </a:xfrm>
          <a:prstGeom prst="ellipse">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239" name="Shape 239"/>
          <p:cNvPicPr preferRelativeResize="0"/>
          <p:nvPr/>
        </p:nvPicPr>
        <p:blipFill>
          <a:blip r:embed="rId3">
            <a:alphaModFix/>
          </a:blip>
          <a:stretch>
            <a:fillRect/>
          </a:stretch>
        </p:blipFill>
        <p:spPr>
          <a:xfrm>
            <a:off x="1118550" y="797500"/>
            <a:ext cx="6619875" cy="3552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3" name="Shape 243"/>
        <p:cNvGrpSpPr/>
        <p:nvPr/>
      </p:nvGrpSpPr>
      <p:grpSpPr>
        <a:xfrm>
          <a:off x="0" y="0"/>
          <a:ext cx="0" cy="0"/>
          <a:chOff x="0" y="0"/>
          <a:chExt cx="0" cy="0"/>
        </a:xfrm>
      </p:grpSpPr>
      <p:sp>
        <p:nvSpPr>
          <p:cNvPr id="244" name="Shape 244"/>
          <p:cNvSpPr txBox="1"/>
          <p:nvPr>
            <p:ph type="title"/>
          </p:nvPr>
        </p:nvSpPr>
        <p:spPr>
          <a:xfrm>
            <a:off x="168187" y="68550"/>
            <a:ext cx="8520600" cy="572700"/>
          </a:xfrm>
          <a:prstGeom prst="rect">
            <a:avLst/>
          </a:prstGeom>
        </p:spPr>
        <p:txBody>
          <a:bodyPr anchorCtr="0" anchor="t" bIns="91425" lIns="91425" rIns="91425" tIns="91425">
            <a:noAutofit/>
          </a:bodyPr>
          <a:lstStyle/>
          <a:p>
            <a:pPr lvl="0" rtl="0">
              <a:spcBef>
                <a:spcPts val="0"/>
              </a:spcBef>
              <a:buNone/>
            </a:pPr>
            <a:r>
              <a:rPr lang="en"/>
              <a:t>BPF Filter </a:t>
            </a:r>
          </a:p>
        </p:txBody>
      </p:sp>
      <p:sp>
        <p:nvSpPr>
          <p:cNvPr id="245" name="Shape 245"/>
          <p:cNvSpPr txBox="1"/>
          <p:nvPr>
            <p:ph idx="1" type="body"/>
          </p:nvPr>
        </p:nvSpPr>
        <p:spPr>
          <a:xfrm>
            <a:off x="531425" y="578925"/>
            <a:ext cx="8029800" cy="3990000"/>
          </a:xfrm>
          <a:prstGeom prst="rect">
            <a:avLst/>
          </a:prstGeom>
        </p:spPr>
        <p:txBody>
          <a:bodyPr anchorCtr="0" anchor="t" bIns="91425" lIns="91425" rIns="91425" tIns="91425">
            <a:noAutofit/>
          </a:bodyPr>
          <a:lstStyle/>
          <a:p>
            <a:pPr lvl="0" marR="0" rtl="0" algn="l">
              <a:lnSpc>
                <a:spcPct val="100000"/>
              </a:lnSpc>
              <a:spcBef>
                <a:spcPts val="0"/>
              </a:spcBef>
              <a:spcAft>
                <a:spcPts val="0"/>
              </a:spcAft>
              <a:buNone/>
            </a:pPr>
            <a:r>
              <a:t/>
            </a:r>
            <a:endParaRPr sz="1800"/>
          </a:p>
          <a:p>
            <a:pPr indent="0" lvl="0" marL="0" rtl="0">
              <a:spcBef>
                <a:spcPts val="0"/>
              </a:spcBef>
              <a:buNone/>
            </a:pPr>
            <a:r>
              <a:t/>
            </a:r>
            <a:endParaRPr sz="1800">
              <a:solidFill>
                <a:schemeClr val="lt1"/>
              </a:solidFill>
            </a:endParaRPr>
          </a:p>
          <a:p>
            <a:pPr indent="0" lvl="0" marL="0" rtl="0">
              <a:spcBef>
                <a:spcPts val="0"/>
              </a:spcBef>
              <a:buNone/>
            </a:pPr>
            <a:r>
              <a:t/>
            </a:r>
            <a:endParaRPr sz="1800">
              <a:solidFill>
                <a:schemeClr val="lt1"/>
              </a:solidFill>
            </a:endParaRPr>
          </a:p>
          <a:p>
            <a:pPr indent="0" lvl="0" marL="0" rtl="0">
              <a:spcBef>
                <a:spcPts val="0"/>
              </a:spcBef>
              <a:buNone/>
            </a:pPr>
            <a:r>
              <a:t/>
            </a:r>
            <a:endParaRPr sz="1800">
              <a:solidFill>
                <a:schemeClr val="lt1"/>
              </a:solidFill>
            </a:endParaRPr>
          </a:p>
          <a:p>
            <a:pPr lvl="0" rtl="0">
              <a:spcBef>
                <a:spcPts val="0"/>
              </a:spcBef>
              <a:buNone/>
            </a:pPr>
            <a:r>
              <a:t/>
            </a:r>
            <a:endParaRPr sz="1800"/>
          </a:p>
          <a:p>
            <a:pPr lvl="0" rtl="0">
              <a:spcBef>
                <a:spcPts val="0"/>
              </a:spcBef>
              <a:buNone/>
            </a:pPr>
            <a:r>
              <a:t/>
            </a:r>
            <a:endParaRPr sz="1800"/>
          </a:p>
        </p:txBody>
      </p:sp>
      <p:pic>
        <p:nvPicPr>
          <p:cNvPr id="246" name="Shape 246"/>
          <p:cNvPicPr preferRelativeResize="0"/>
          <p:nvPr/>
        </p:nvPicPr>
        <p:blipFill>
          <a:blip r:embed="rId3">
            <a:alphaModFix/>
          </a:blip>
          <a:stretch>
            <a:fillRect/>
          </a:stretch>
        </p:blipFill>
        <p:spPr>
          <a:xfrm>
            <a:off x="1350675" y="749875"/>
            <a:ext cx="6391275" cy="3648075"/>
          </a:xfrm>
          <a:prstGeom prst="rect">
            <a:avLst/>
          </a:prstGeom>
          <a:noFill/>
          <a:ln>
            <a:noFill/>
          </a:ln>
        </p:spPr>
      </p:pic>
      <p:sp>
        <p:nvSpPr>
          <p:cNvPr id="247" name="Shape 247"/>
          <p:cNvSpPr/>
          <p:nvPr/>
        </p:nvSpPr>
        <p:spPr>
          <a:xfrm>
            <a:off x="44150" y="4834225"/>
            <a:ext cx="165600" cy="165600"/>
          </a:xfrm>
          <a:prstGeom prst="ellipse">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1" name="Shape 251"/>
        <p:cNvGrpSpPr/>
        <p:nvPr/>
      </p:nvGrpSpPr>
      <p:grpSpPr>
        <a:xfrm>
          <a:off x="0" y="0"/>
          <a:ext cx="0" cy="0"/>
          <a:chOff x="0" y="0"/>
          <a:chExt cx="0" cy="0"/>
        </a:xfrm>
      </p:grpSpPr>
      <p:sp>
        <p:nvSpPr>
          <p:cNvPr id="252" name="Shape 252"/>
          <p:cNvSpPr txBox="1"/>
          <p:nvPr>
            <p:ph type="title"/>
          </p:nvPr>
        </p:nvSpPr>
        <p:spPr>
          <a:xfrm>
            <a:off x="168187" y="68550"/>
            <a:ext cx="8520600" cy="572700"/>
          </a:xfrm>
          <a:prstGeom prst="rect">
            <a:avLst/>
          </a:prstGeom>
        </p:spPr>
        <p:txBody>
          <a:bodyPr anchorCtr="0" anchor="t" bIns="91425" lIns="91425" rIns="91425" tIns="91425">
            <a:noAutofit/>
          </a:bodyPr>
          <a:lstStyle/>
          <a:p>
            <a:pPr lvl="0" rtl="0">
              <a:spcBef>
                <a:spcPts val="0"/>
              </a:spcBef>
              <a:buNone/>
            </a:pPr>
            <a:r>
              <a:rPr lang="en"/>
              <a:t>BPF Filter </a:t>
            </a:r>
          </a:p>
        </p:txBody>
      </p:sp>
      <p:sp>
        <p:nvSpPr>
          <p:cNvPr id="253" name="Shape 253"/>
          <p:cNvSpPr txBox="1"/>
          <p:nvPr>
            <p:ph idx="1" type="body"/>
          </p:nvPr>
        </p:nvSpPr>
        <p:spPr>
          <a:xfrm>
            <a:off x="531425" y="578925"/>
            <a:ext cx="8029800" cy="3990000"/>
          </a:xfrm>
          <a:prstGeom prst="rect">
            <a:avLst/>
          </a:prstGeom>
        </p:spPr>
        <p:txBody>
          <a:bodyPr anchorCtr="0" anchor="t" bIns="91425" lIns="91425" rIns="91425" tIns="91425">
            <a:noAutofit/>
          </a:bodyPr>
          <a:lstStyle/>
          <a:p>
            <a:pPr lvl="0" marR="0" rtl="0" algn="l">
              <a:lnSpc>
                <a:spcPct val="100000"/>
              </a:lnSpc>
              <a:spcBef>
                <a:spcPts val="0"/>
              </a:spcBef>
              <a:spcAft>
                <a:spcPts val="0"/>
              </a:spcAft>
              <a:buNone/>
            </a:pPr>
            <a:r>
              <a:t/>
            </a:r>
            <a:endParaRPr sz="1800"/>
          </a:p>
          <a:p>
            <a:pPr indent="0" lvl="0" marL="0" rtl="0">
              <a:spcBef>
                <a:spcPts val="0"/>
              </a:spcBef>
              <a:buNone/>
            </a:pPr>
            <a:r>
              <a:t/>
            </a:r>
            <a:endParaRPr sz="1800">
              <a:solidFill>
                <a:schemeClr val="lt1"/>
              </a:solidFill>
            </a:endParaRPr>
          </a:p>
          <a:p>
            <a:pPr indent="0" lvl="0" marL="0" rtl="0">
              <a:spcBef>
                <a:spcPts val="0"/>
              </a:spcBef>
              <a:buNone/>
            </a:pPr>
            <a:r>
              <a:t/>
            </a:r>
            <a:endParaRPr sz="1800">
              <a:solidFill>
                <a:schemeClr val="lt1"/>
              </a:solidFill>
            </a:endParaRPr>
          </a:p>
          <a:p>
            <a:pPr indent="0" lvl="0" marL="0" rtl="0">
              <a:spcBef>
                <a:spcPts val="0"/>
              </a:spcBef>
              <a:buNone/>
            </a:pPr>
            <a:r>
              <a:t/>
            </a:r>
            <a:endParaRPr sz="1800">
              <a:solidFill>
                <a:schemeClr val="lt1"/>
              </a:solidFill>
            </a:endParaRPr>
          </a:p>
          <a:p>
            <a:pPr lvl="0" rtl="0">
              <a:spcBef>
                <a:spcPts val="0"/>
              </a:spcBef>
              <a:buNone/>
            </a:pPr>
            <a:r>
              <a:t/>
            </a:r>
            <a:endParaRPr sz="1800"/>
          </a:p>
          <a:p>
            <a:pPr lvl="0" rtl="0">
              <a:spcBef>
                <a:spcPts val="0"/>
              </a:spcBef>
              <a:buNone/>
            </a:pPr>
            <a:r>
              <a:t/>
            </a:r>
            <a:endParaRPr sz="1800"/>
          </a:p>
        </p:txBody>
      </p:sp>
      <p:pic>
        <p:nvPicPr>
          <p:cNvPr id="254" name="Shape 254"/>
          <p:cNvPicPr preferRelativeResize="0"/>
          <p:nvPr/>
        </p:nvPicPr>
        <p:blipFill>
          <a:blip r:embed="rId3">
            <a:alphaModFix/>
          </a:blip>
          <a:stretch>
            <a:fillRect/>
          </a:stretch>
        </p:blipFill>
        <p:spPr>
          <a:xfrm>
            <a:off x="1586925" y="971550"/>
            <a:ext cx="6185474" cy="3092749"/>
          </a:xfrm>
          <a:prstGeom prst="rect">
            <a:avLst/>
          </a:prstGeom>
          <a:noFill/>
          <a:ln>
            <a:noFill/>
          </a:ln>
        </p:spPr>
      </p:pic>
      <p:sp>
        <p:nvSpPr>
          <p:cNvPr id="255" name="Shape 255"/>
          <p:cNvSpPr/>
          <p:nvPr/>
        </p:nvSpPr>
        <p:spPr>
          <a:xfrm>
            <a:off x="44150" y="4834225"/>
            <a:ext cx="165600" cy="165600"/>
          </a:xfrm>
          <a:prstGeom prst="ellipse">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9" name="Shape 259"/>
        <p:cNvGrpSpPr/>
        <p:nvPr/>
      </p:nvGrpSpPr>
      <p:grpSpPr>
        <a:xfrm>
          <a:off x="0" y="0"/>
          <a:ext cx="0" cy="0"/>
          <a:chOff x="0" y="0"/>
          <a:chExt cx="0" cy="0"/>
        </a:xfrm>
      </p:grpSpPr>
      <p:sp>
        <p:nvSpPr>
          <p:cNvPr id="260" name="Shape 260"/>
          <p:cNvSpPr txBox="1"/>
          <p:nvPr>
            <p:ph type="title"/>
          </p:nvPr>
        </p:nvSpPr>
        <p:spPr>
          <a:xfrm>
            <a:off x="311700" y="218150"/>
            <a:ext cx="8520600" cy="572700"/>
          </a:xfrm>
          <a:prstGeom prst="rect">
            <a:avLst/>
          </a:prstGeom>
        </p:spPr>
        <p:txBody>
          <a:bodyPr anchorCtr="0" anchor="t" bIns="91425" lIns="91425" rIns="91425" tIns="91425">
            <a:noAutofit/>
          </a:bodyPr>
          <a:lstStyle/>
          <a:p>
            <a:pPr lvl="0" rtl="0">
              <a:spcBef>
                <a:spcPts val="0"/>
              </a:spcBef>
              <a:buNone/>
            </a:pPr>
            <a:r>
              <a:rPr lang="en">
                <a:solidFill>
                  <a:schemeClr val="lt1"/>
                </a:solidFill>
              </a:rPr>
              <a:t>Software Processing</a:t>
            </a:r>
          </a:p>
        </p:txBody>
      </p:sp>
      <p:sp>
        <p:nvSpPr>
          <p:cNvPr id="261" name="Shape 261"/>
          <p:cNvSpPr txBox="1"/>
          <p:nvPr>
            <p:ph idx="1" type="body"/>
          </p:nvPr>
        </p:nvSpPr>
        <p:spPr>
          <a:xfrm>
            <a:off x="311700" y="601200"/>
            <a:ext cx="8520600" cy="3878100"/>
          </a:xfrm>
          <a:prstGeom prst="rect">
            <a:avLst/>
          </a:prstGeom>
        </p:spPr>
        <p:txBody>
          <a:bodyPr anchorCtr="0" anchor="t" bIns="91425" lIns="91425" rIns="91425" tIns="91425">
            <a:noAutofit/>
          </a:bodyPr>
          <a:lstStyle/>
          <a:p>
            <a:pPr indent="0" lvl="0" marL="457200" rtl="0">
              <a:lnSpc>
                <a:spcPct val="100000"/>
              </a:lnSpc>
              <a:spcBef>
                <a:spcPts val="0"/>
              </a:spcBef>
              <a:spcAft>
                <a:spcPts val="0"/>
              </a:spcAft>
              <a:buNone/>
            </a:pPr>
            <a:r>
              <a:t/>
            </a:r>
            <a:endParaRPr>
              <a:solidFill>
                <a:schemeClr val="lt1"/>
              </a:solidFill>
            </a:endParaRPr>
          </a:p>
          <a:p>
            <a:pPr indent="-228600" lvl="1" marL="914400" rtl="0">
              <a:lnSpc>
                <a:spcPct val="100000"/>
              </a:lnSpc>
              <a:spcBef>
                <a:spcPts val="0"/>
              </a:spcBef>
              <a:spcAft>
                <a:spcPts val="0"/>
              </a:spcAft>
              <a:buClr>
                <a:srgbClr val="00FF00"/>
              </a:buClr>
              <a:buChar char="✓"/>
            </a:pPr>
            <a:r>
              <a:rPr lang="en" sz="2000">
                <a:solidFill>
                  <a:schemeClr val="lt1"/>
                </a:solidFill>
              </a:rPr>
              <a:t>Antenna→AD8302→ADC→Computer: 8 channel 4k+ sample/sec</a:t>
            </a:r>
          </a:p>
          <a:p>
            <a:pPr indent="0" lvl="0" marL="457200" rtl="0">
              <a:lnSpc>
                <a:spcPct val="100000"/>
              </a:lnSpc>
              <a:spcBef>
                <a:spcPts val="0"/>
              </a:spcBef>
              <a:spcAft>
                <a:spcPts val="0"/>
              </a:spcAft>
              <a:buNone/>
            </a:pPr>
            <a:r>
              <a:t/>
            </a:r>
            <a:endParaRPr sz="1000">
              <a:solidFill>
                <a:schemeClr val="lt1"/>
              </a:solidFill>
            </a:endParaRPr>
          </a:p>
          <a:p>
            <a:pPr indent="-228600" lvl="1" marL="914400" rtl="0">
              <a:lnSpc>
                <a:spcPct val="100000"/>
              </a:lnSpc>
              <a:spcBef>
                <a:spcPts val="0"/>
              </a:spcBef>
              <a:spcAft>
                <a:spcPts val="0"/>
              </a:spcAft>
              <a:buClr>
                <a:srgbClr val="00FF00"/>
              </a:buClr>
              <a:buChar char="✓"/>
            </a:pPr>
            <a:r>
              <a:rPr lang="en" sz="2000">
                <a:solidFill>
                  <a:schemeClr val="lt1"/>
                </a:solidFill>
              </a:rPr>
              <a:t>Real-time </a:t>
            </a:r>
            <a:r>
              <a:rPr lang="en" sz="1800">
                <a:solidFill>
                  <a:schemeClr val="lt1"/>
                </a:solidFill>
              </a:rPr>
              <a:t>△</a:t>
            </a:r>
            <a:r>
              <a:rPr lang="en" sz="2000">
                <a:solidFill>
                  <a:schemeClr val="lt1"/>
                </a:solidFill>
              </a:rPr>
              <a:t>Phase→AoA calculation</a:t>
            </a:r>
          </a:p>
          <a:p>
            <a:pPr indent="-228600" lvl="1" marL="914400" rtl="0">
              <a:lnSpc>
                <a:spcPct val="100000"/>
              </a:lnSpc>
              <a:spcBef>
                <a:spcPts val="0"/>
              </a:spcBef>
              <a:spcAft>
                <a:spcPts val="0"/>
              </a:spcAft>
              <a:buClr>
                <a:srgbClr val="00FF00"/>
              </a:buClr>
              <a:buChar char="✓"/>
            </a:pPr>
            <a:r>
              <a:rPr lang="en" sz="2000">
                <a:solidFill>
                  <a:schemeClr val="lt1"/>
                </a:solidFill>
              </a:rPr>
              <a:t>DSP reliably distinguishes stable signals with low latency:</a:t>
            </a:r>
          </a:p>
          <a:p>
            <a:pPr indent="-304800" lvl="2" marL="1371600" rtl="0">
              <a:lnSpc>
                <a:spcPct val="100000"/>
              </a:lnSpc>
              <a:spcBef>
                <a:spcPts val="0"/>
              </a:spcBef>
              <a:spcAft>
                <a:spcPts val="0"/>
              </a:spcAft>
              <a:buClr>
                <a:schemeClr val="lt1"/>
              </a:buClr>
              <a:buSzPct val="60000"/>
            </a:pPr>
            <a:r>
              <a:rPr lang="en" sz="2000">
                <a:solidFill>
                  <a:schemeClr val="lt1"/>
                </a:solidFill>
              </a:rPr>
              <a:t>Moving-exponential averaging</a:t>
            </a:r>
          </a:p>
          <a:p>
            <a:pPr indent="-304800" lvl="2" marL="1371600" rtl="0">
              <a:lnSpc>
                <a:spcPct val="100000"/>
              </a:lnSpc>
              <a:spcBef>
                <a:spcPts val="0"/>
              </a:spcBef>
              <a:spcAft>
                <a:spcPts val="0"/>
              </a:spcAft>
              <a:buClr>
                <a:schemeClr val="lt1"/>
              </a:buClr>
              <a:buSzPct val="60000"/>
            </a:pPr>
            <a:r>
              <a:rPr lang="en" sz="2000">
                <a:solidFill>
                  <a:schemeClr val="lt1"/>
                </a:solidFill>
              </a:rPr>
              <a:t>Threshold stability detection</a:t>
            </a:r>
          </a:p>
          <a:p>
            <a:pPr indent="-304800" lvl="2" marL="1371600" rtl="0">
              <a:lnSpc>
                <a:spcPct val="100000"/>
              </a:lnSpc>
              <a:spcBef>
                <a:spcPts val="0"/>
              </a:spcBef>
              <a:spcAft>
                <a:spcPts val="0"/>
              </a:spcAft>
              <a:buClr>
                <a:schemeClr val="lt1"/>
              </a:buClr>
              <a:buSzPct val="60000"/>
            </a:pPr>
            <a:r>
              <a:rPr lang="en" sz="2000">
                <a:solidFill>
                  <a:schemeClr val="lt1"/>
                </a:solidFill>
              </a:rPr>
              <a:t>Hysteresis</a:t>
            </a:r>
          </a:p>
          <a:p>
            <a:pPr indent="0" lvl="0" marL="457200" rtl="0">
              <a:lnSpc>
                <a:spcPct val="100000"/>
              </a:lnSpc>
              <a:spcBef>
                <a:spcPts val="0"/>
              </a:spcBef>
              <a:spcAft>
                <a:spcPts val="0"/>
              </a:spcAft>
              <a:buNone/>
            </a:pPr>
            <a:r>
              <a:t/>
            </a:r>
            <a:endParaRPr sz="1000">
              <a:solidFill>
                <a:schemeClr val="lt1"/>
              </a:solidFill>
            </a:endParaRPr>
          </a:p>
          <a:p>
            <a:pPr indent="-228600" lvl="1" marL="914400" rtl="0">
              <a:lnSpc>
                <a:spcPct val="100000"/>
              </a:lnSpc>
              <a:spcBef>
                <a:spcPts val="0"/>
              </a:spcBef>
              <a:spcAft>
                <a:spcPts val="0"/>
              </a:spcAft>
              <a:buClr>
                <a:srgbClr val="00FF00"/>
              </a:buClr>
              <a:buChar char="✓"/>
            </a:pPr>
            <a:r>
              <a:rPr lang="en">
                <a:solidFill>
                  <a:schemeClr val="lt1"/>
                </a:solidFill>
              </a:rPr>
              <a:t>1280x720 v</a:t>
            </a:r>
            <a:r>
              <a:rPr lang="en" sz="2000">
                <a:solidFill>
                  <a:schemeClr val="lt1"/>
                </a:solidFill>
              </a:rPr>
              <a:t>ideo recor</a:t>
            </a:r>
            <a:r>
              <a:rPr lang="en">
                <a:solidFill>
                  <a:schemeClr val="lt1"/>
                </a:solidFill>
              </a:rPr>
              <a:t>ded/</a:t>
            </a:r>
            <a:r>
              <a:rPr lang="en" sz="2000">
                <a:solidFill>
                  <a:schemeClr val="lt1"/>
                </a:solidFill>
              </a:rPr>
              <a:t>processed efficiently after detections</a:t>
            </a:r>
          </a:p>
          <a:p>
            <a:pPr indent="-228600" lvl="1" marL="914400" rtl="0">
              <a:lnSpc>
                <a:spcPct val="100000"/>
              </a:lnSpc>
              <a:spcBef>
                <a:spcPts val="0"/>
              </a:spcBef>
              <a:spcAft>
                <a:spcPts val="0"/>
              </a:spcAft>
              <a:buClr>
                <a:srgbClr val="00FF00"/>
              </a:buClr>
              <a:buChar char="✓"/>
            </a:pPr>
            <a:r>
              <a:rPr lang="en" sz="2000">
                <a:solidFill>
                  <a:schemeClr val="lt1"/>
                </a:solidFill>
              </a:rPr>
              <a:t>GUI enables playback of video logs and detection data logs</a:t>
            </a:r>
          </a:p>
          <a:p>
            <a:pPr lvl="0" rtl="0">
              <a:lnSpc>
                <a:spcPct val="100000"/>
              </a:lnSpc>
              <a:spcBef>
                <a:spcPts val="0"/>
              </a:spcBef>
              <a:spcAft>
                <a:spcPts val="0"/>
              </a:spcAft>
              <a:buNone/>
            </a:pPr>
            <a:r>
              <a:t/>
            </a:r>
            <a:endParaRPr sz="1000">
              <a:solidFill>
                <a:schemeClr val="lt1"/>
              </a:solidFill>
            </a:endParaRPr>
          </a:p>
          <a:p>
            <a:pPr indent="-228600" lvl="1" marL="914400" rtl="0">
              <a:lnSpc>
                <a:spcPct val="100000"/>
              </a:lnSpc>
              <a:spcBef>
                <a:spcPts val="0"/>
              </a:spcBef>
              <a:spcAft>
                <a:spcPts val="0"/>
              </a:spcAft>
              <a:buClr>
                <a:srgbClr val="00FF00"/>
              </a:buClr>
              <a:buChar char="✓"/>
            </a:pPr>
            <a:r>
              <a:rPr lang="en">
                <a:solidFill>
                  <a:schemeClr val="lt1"/>
                </a:solidFill>
              </a:rPr>
              <a:t>Runs smoothly on Quad-Core 0.9 GHz, 1GB SDRAM</a:t>
            </a:r>
          </a:p>
          <a:p>
            <a:pPr indent="0" lvl="0" marL="0" rtl="0">
              <a:lnSpc>
                <a:spcPct val="100000"/>
              </a:lnSpc>
              <a:spcBef>
                <a:spcPts val="0"/>
              </a:spcBef>
              <a:spcAft>
                <a:spcPts val="0"/>
              </a:spcAft>
              <a:buNone/>
            </a:pPr>
            <a:r>
              <a:t/>
            </a:r>
            <a:endParaRPr>
              <a:solidFill>
                <a:schemeClr val="lt1"/>
              </a:solidFill>
            </a:endParaRPr>
          </a:p>
          <a:p>
            <a:pPr lvl="0" rtl="0">
              <a:lnSpc>
                <a:spcPct val="100000"/>
              </a:lnSpc>
              <a:spcBef>
                <a:spcPts val="0"/>
              </a:spcBef>
              <a:spcAft>
                <a:spcPts val="0"/>
              </a:spcAft>
              <a:buNone/>
            </a:pPr>
            <a:r>
              <a:t/>
            </a:r>
            <a:endParaRPr>
              <a:solidFill>
                <a:schemeClr val="lt1"/>
              </a:solidFill>
            </a:endParaRPr>
          </a:p>
          <a:p>
            <a:pPr lvl="0" rtl="0">
              <a:lnSpc>
                <a:spcPct val="100000"/>
              </a:lnSpc>
              <a:spcBef>
                <a:spcPts val="0"/>
              </a:spcBef>
              <a:spcAft>
                <a:spcPts val="0"/>
              </a:spcAft>
              <a:buNone/>
            </a:pPr>
            <a:r>
              <a:t/>
            </a:r>
            <a:endParaRPr>
              <a:solidFill>
                <a:schemeClr val="lt1"/>
              </a:solidFill>
            </a:endParaRPr>
          </a:p>
          <a:p>
            <a:pPr lvl="0" rtl="0">
              <a:spcBef>
                <a:spcPts val="0"/>
              </a:spcBef>
              <a:buNone/>
            </a:pPr>
            <a:r>
              <a:t/>
            </a:r>
            <a:endParaRPr>
              <a:solidFill>
                <a:schemeClr val="lt1"/>
              </a:solidFill>
            </a:endParaRPr>
          </a:p>
        </p:txBody>
      </p:sp>
      <p:sp>
        <p:nvSpPr>
          <p:cNvPr id="262" name="Shape 262"/>
          <p:cNvSpPr/>
          <p:nvPr/>
        </p:nvSpPr>
        <p:spPr>
          <a:xfrm>
            <a:off x="62100" y="4807150"/>
            <a:ext cx="165600" cy="165600"/>
          </a:xfrm>
          <a:prstGeom prst="ellipse">
            <a:avLst/>
          </a:prstGeom>
          <a:solidFill>
            <a:srgbClr val="4A86E8"/>
          </a:solidFill>
          <a:ln cap="flat" cmpd="sng" w="9525">
            <a:solidFill>
              <a:srgbClr val="4A86E8"/>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63" name="Shape 263"/>
          <p:cNvSpPr/>
          <p:nvPr/>
        </p:nvSpPr>
        <p:spPr>
          <a:xfrm>
            <a:off x="62100" y="4585875"/>
            <a:ext cx="165600" cy="165600"/>
          </a:xfrm>
          <a:prstGeom prst="ellipse">
            <a:avLst/>
          </a:prstGeom>
          <a:solidFill>
            <a:srgbClr val="FF9900"/>
          </a:solidFill>
          <a:ln cap="flat" cmpd="sng" w="9525">
            <a:solidFill>
              <a:srgbClr val="FF99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7" name="Shape 267"/>
        <p:cNvGrpSpPr/>
        <p:nvPr/>
      </p:nvGrpSpPr>
      <p:grpSpPr>
        <a:xfrm>
          <a:off x="0" y="0"/>
          <a:ext cx="0" cy="0"/>
          <a:chOff x="0" y="0"/>
          <a:chExt cx="0" cy="0"/>
        </a:xfrm>
      </p:grpSpPr>
      <p:sp>
        <p:nvSpPr>
          <p:cNvPr id="268" name="Shape 268"/>
          <p:cNvSpPr txBox="1"/>
          <p:nvPr>
            <p:ph type="title"/>
          </p:nvPr>
        </p:nvSpPr>
        <p:spPr>
          <a:xfrm>
            <a:off x="168187" y="68550"/>
            <a:ext cx="8520600" cy="572700"/>
          </a:xfrm>
          <a:prstGeom prst="rect">
            <a:avLst/>
          </a:prstGeom>
        </p:spPr>
        <p:txBody>
          <a:bodyPr anchorCtr="0" anchor="t" bIns="91425" lIns="91425" rIns="91425" tIns="91425">
            <a:noAutofit/>
          </a:bodyPr>
          <a:lstStyle/>
          <a:p>
            <a:pPr lvl="0" rtl="0">
              <a:spcBef>
                <a:spcPts val="0"/>
              </a:spcBef>
              <a:buNone/>
            </a:pPr>
            <a:r>
              <a:rPr lang="en"/>
              <a:t>DSP</a:t>
            </a:r>
          </a:p>
        </p:txBody>
      </p:sp>
      <p:pic>
        <p:nvPicPr>
          <p:cNvPr id="269" name="Shape 269"/>
          <p:cNvPicPr preferRelativeResize="0"/>
          <p:nvPr/>
        </p:nvPicPr>
        <p:blipFill>
          <a:blip r:embed="rId3">
            <a:alphaModFix/>
          </a:blip>
          <a:stretch>
            <a:fillRect/>
          </a:stretch>
        </p:blipFill>
        <p:spPr>
          <a:xfrm>
            <a:off x="552924" y="703399"/>
            <a:ext cx="7751150" cy="3948225"/>
          </a:xfrm>
          <a:prstGeom prst="rect">
            <a:avLst/>
          </a:prstGeom>
          <a:noFill/>
          <a:ln>
            <a:noFill/>
          </a:ln>
        </p:spPr>
      </p:pic>
      <p:sp>
        <p:nvSpPr>
          <p:cNvPr id="270" name="Shape 270"/>
          <p:cNvSpPr/>
          <p:nvPr/>
        </p:nvSpPr>
        <p:spPr>
          <a:xfrm>
            <a:off x="44150" y="4834225"/>
            <a:ext cx="165600" cy="165600"/>
          </a:xfrm>
          <a:prstGeom prst="ellipse">
            <a:avLst/>
          </a:prstGeom>
          <a:solidFill>
            <a:srgbClr val="4A86E8"/>
          </a:solidFill>
          <a:ln cap="flat" cmpd="sng" w="9525">
            <a:solidFill>
              <a:srgbClr val="4A86E8"/>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4" name="Shape 274"/>
        <p:cNvGrpSpPr/>
        <p:nvPr/>
      </p:nvGrpSpPr>
      <p:grpSpPr>
        <a:xfrm>
          <a:off x="0" y="0"/>
          <a:ext cx="0" cy="0"/>
          <a:chOff x="0" y="0"/>
          <a:chExt cx="0" cy="0"/>
        </a:xfrm>
      </p:grpSpPr>
      <p:sp>
        <p:nvSpPr>
          <p:cNvPr id="275" name="Shape 275"/>
          <p:cNvSpPr txBox="1"/>
          <p:nvPr>
            <p:ph type="title"/>
          </p:nvPr>
        </p:nvSpPr>
        <p:spPr>
          <a:xfrm>
            <a:off x="168187" y="68550"/>
            <a:ext cx="8520600" cy="572700"/>
          </a:xfrm>
          <a:prstGeom prst="rect">
            <a:avLst/>
          </a:prstGeom>
        </p:spPr>
        <p:txBody>
          <a:bodyPr anchorCtr="0" anchor="t" bIns="91425" lIns="91425" rIns="91425" tIns="91425">
            <a:noAutofit/>
          </a:bodyPr>
          <a:lstStyle/>
          <a:p>
            <a:pPr lvl="0" rtl="0">
              <a:spcBef>
                <a:spcPts val="0"/>
              </a:spcBef>
              <a:buNone/>
            </a:pPr>
            <a:r>
              <a:rPr lang="en"/>
              <a:t>Usability</a:t>
            </a:r>
          </a:p>
        </p:txBody>
      </p:sp>
      <p:sp>
        <p:nvSpPr>
          <p:cNvPr id="276" name="Shape 276"/>
          <p:cNvSpPr/>
          <p:nvPr/>
        </p:nvSpPr>
        <p:spPr>
          <a:xfrm>
            <a:off x="44150" y="4834225"/>
            <a:ext cx="165600" cy="165600"/>
          </a:xfrm>
          <a:prstGeom prst="ellipse">
            <a:avLst/>
          </a:prstGeom>
          <a:solidFill>
            <a:srgbClr val="FF9900"/>
          </a:solidFill>
          <a:ln cap="flat" cmpd="sng" w="9525">
            <a:solidFill>
              <a:srgbClr val="FF99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77" name="Shape 277"/>
          <p:cNvSpPr txBox="1"/>
          <p:nvPr/>
        </p:nvSpPr>
        <p:spPr>
          <a:xfrm>
            <a:off x="566250" y="931975"/>
            <a:ext cx="8122500" cy="3468300"/>
          </a:xfrm>
          <a:prstGeom prst="rect">
            <a:avLst/>
          </a:prstGeom>
          <a:noFill/>
          <a:ln>
            <a:noFill/>
          </a:ln>
        </p:spPr>
        <p:txBody>
          <a:bodyPr anchorCtr="0" anchor="t" bIns="91425" lIns="91425" rIns="91425" tIns="91425">
            <a:noAutofit/>
          </a:bodyPr>
          <a:lstStyle/>
          <a:p>
            <a:pPr indent="-355600" lvl="0" marL="457200" rtl="0">
              <a:spcBef>
                <a:spcPts val="0"/>
              </a:spcBef>
              <a:buClr>
                <a:srgbClr val="FFFFFF"/>
              </a:buClr>
              <a:buSzPct val="100000"/>
              <a:buFont typeface="Proxima Nova"/>
              <a:buChar char="●"/>
            </a:pPr>
            <a:r>
              <a:rPr lang="en" sz="2000">
                <a:solidFill>
                  <a:srgbClr val="FFFFFF"/>
                </a:solidFill>
                <a:latin typeface="Proxima Nova"/>
                <a:ea typeface="Proxima Nova"/>
                <a:cs typeface="Proxima Nova"/>
                <a:sym typeface="Proxima Nova"/>
              </a:rPr>
              <a:t>User configurable for certain environments</a:t>
            </a:r>
          </a:p>
          <a:p>
            <a:pPr indent="-355600" lvl="1" marL="914400" rtl="0">
              <a:spcBef>
                <a:spcPts val="0"/>
              </a:spcBef>
              <a:buClr>
                <a:srgbClr val="FFFFFF"/>
              </a:buClr>
              <a:buSzPct val="100000"/>
              <a:buFont typeface="Proxima Nova"/>
              <a:buChar char="○"/>
            </a:pPr>
            <a:r>
              <a:rPr lang="en" sz="2000">
                <a:solidFill>
                  <a:srgbClr val="FFFFFF"/>
                </a:solidFill>
                <a:latin typeface="Proxima Nova"/>
                <a:ea typeface="Proxima Nova"/>
                <a:cs typeface="Proxima Nova"/>
                <a:sym typeface="Proxima Nova"/>
              </a:rPr>
              <a:t>Room size</a:t>
            </a:r>
          </a:p>
          <a:p>
            <a:pPr indent="-355600" lvl="1" marL="914400" rtl="0">
              <a:spcBef>
                <a:spcPts val="0"/>
              </a:spcBef>
              <a:buClr>
                <a:srgbClr val="FFFFFF"/>
              </a:buClr>
              <a:buSzPct val="100000"/>
              <a:buFont typeface="Proxima Nova"/>
              <a:buChar char="○"/>
            </a:pPr>
            <a:r>
              <a:rPr lang="en" sz="2000">
                <a:solidFill>
                  <a:srgbClr val="FFFFFF"/>
                </a:solidFill>
                <a:latin typeface="Proxima Nova"/>
                <a:ea typeface="Proxima Nova"/>
                <a:cs typeface="Proxima Nova"/>
                <a:sym typeface="Proxima Nova"/>
              </a:rPr>
              <a:t>Noise level</a:t>
            </a:r>
          </a:p>
          <a:p>
            <a:pPr indent="-355600" lvl="1" marL="914400" rtl="0">
              <a:spcBef>
                <a:spcPts val="0"/>
              </a:spcBef>
              <a:buClr>
                <a:srgbClr val="FFFFFF"/>
              </a:buClr>
              <a:buSzPct val="100000"/>
              <a:buFont typeface="Proxima Nova"/>
              <a:buChar char="○"/>
            </a:pPr>
            <a:r>
              <a:rPr lang="en" sz="2000">
                <a:solidFill>
                  <a:srgbClr val="FFFFFF"/>
                </a:solidFill>
                <a:latin typeface="Proxima Nova"/>
                <a:ea typeface="Proxima Nova"/>
                <a:cs typeface="Proxima Nova"/>
                <a:sym typeface="Proxima Nova"/>
              </a:rPr>
              <a:t>Recording duration</a:t>
            </a:r>
          </a:p>
          <a:p>
            <a:pPr indent="-355600" lvl="1" marL="914400" rtl="0">
              <a:spcBef>
                <a:spcPts val="0"/>
              </a:spcBef>
              <a:buClr>
                <a:srgbClr val="FFFFFF"/>
              </a:buClr>
              <a:buSzPct val="100000"/>
              <a:buFont typeface="Proxima Nova"/>
              <a:buChar char="○"/>
            </a:pPr>
            <a:r>
              <a:rPr lang="en" sz="2000">
                <a:solidFill>
                  <a:srgbClr val="FFFFFF"/>
                </a:solidFill>
                <a:latin typeface="Proxima Nova"/>
                <a:ea typeface="Proxima Nova"/>
                <a:cs typeface="Proxima Nova"/>
                <a:sym typeface="Proxima Nova"/>
              </a:rPr>
              <a:t>Video quality</a:t>
            </a:r>
          </a:p>
          <a:p>
            <a:pPr indent="-355600" lvl="0" marL="457200" rtl="0">
              <a:spcBef>
                <a:spcPts val="0"/>
              </a:spcBef>
              <a:buClr>
                <a:srgbClr val="FFFFFF"/>
              </a:buClr>
              <a:buSzPct val="100000"/>
              <a:buFont typeface="Proxima Nova"/>
              <a:buChar char="●"/>
            </a:pPr>
            <a:r>
              <a:rPr lang="en" sz="2000">
                <a:solidFill>
                  <a:srgbClr val="FFFFFF"/>
                </a:solidFill>
                <a:latin typeface="Proxima Nova"/>
                <a:ea typeface="Proxima Nova"/>
                <a:cs typeface="Proxima Nova"/>
                <a:sym typeface="Proxima Nova"/>
              </a:rPr>
              <a:t>Adjustable camera</a:t>
            </a:r>
          </a:p>
          <a:p>
            <a:pPr indent="-355600" lvl="0" marL="457200" rtl="0">
              <a:spcBef>
                <a:spcPts val="0"/>
              </a:spcBef>
              <a:buClr>
                <a:srgbClr val="FFFFFF"/>
              </a:buClr>
              <a:buSzPct val="100000"/>
              <a:buFont typeface="Proxima Nova"/>
              <a:buChar char="●"/>
            </a:pPr>
            <a:r>
              <a:rPr lang="en" sz="2000">
                <a:solidFill>
                  <a:srgbClr val="FFFFFF"/>
                </a:solidFill>
                <a:latin typeface="Proxima Nova"/>
                <a:ea typeface="Proxima Nova"/>
                <a:cs typeface="Proxima Nova"/>
                <a:sym typeface="Proxima Nova"/>
              </a:rPr>
              <a:t>Portable</a:t>
            </a:r>
          </a:p>
          <a:p>
            <a:pPr indent="-355600" lvl="1" marL="914400" rtl="0">
              <a:spcBef>
                <a:spcPts val="0"/>
              </a:spcBef>
              <a:buClr>
                <a:srgbClr val="FFFFFF"/>
              </a:buClr>
              <a:buSzPct val="100000"/>
              <a:buFont typeface="Proxima Nova"/>
              <a:buChar char="○"/>
            </a:pPr>
            <a:r>
              <a:rPr lang="en" sz="2000">
                <a:solidFill>
                  <a:srgbClr val="FFFFFF"/>
                </a:solidFill>
                <a:latin typeface="Proxima Nova"/>
                <a:ea typeface="Proxima Nova"/>
                <a:cs typeface="Proxima Nova"/>
                <a:sym typeface="Proxima Nova"/>
              </a:rPr>
              <a:t>Powered off single wall outlet</a:t>
            </a:r>
          </a:p>
          <a:p>
            <a:pPr indent="-355600" lvl="1" marL="914400" rtl="0">
              <a:spcBef>
                <a:spcPts val="0"/>
              </a:spcBef>
              <a:buClr>
                <a:srgbClr val="FFFFFF"/>
              </a:buClr>
              <a:buSzPct val="100000"/>
              <a:buFont typeface="Proxima Nova"/>
              <a:buChar char="○"/>
            </a:pPr>
            <a:r>
              <a:rPr lang="en" sz="2000">
                <a:solidFill>
                  <a:srgbClr val="FFFFFF"/>
                </a:solidFill>
                <a:latin typeface="Proxima Nova"/>
                <a:ea typeface="Proxima Nova"/>
                <a:cs typeface="Proxima Nova"/>
                <a:sym typeface="Proxima Nova"/>
              </a:rPr>
              <a:t>Requires keyboard, mouse and display of choice</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1" name="Shape 281"/>
        <p:cNvGrpSpPr/>
        <p:nvPr/>
      </p:nvGrpSpPr>
      <p:grpSpPr>
        <a:xfrm>
          <a:off x="0" y="0"/>
          <a:ext cx="0" cy="0"/>
          <a:chOff x="0" y="0"/>
          <a:chExt cx="0" cy="0"/>
        </a:xfrm>
      </p:grpSpPr>
      <p:sp>
        <p:nvSpPr>
          <p:cNvPr id="282" name="Shape 282"/>
          <p:cNvSpPr txBox="1"/>
          <p:nvPr>
            <p:ph type="title"/>
          </p:nvPr>
        </p:nvSpPr>
        <p:spPr>
          <a:xfrm>
            <a:off x="168187" y="68550"/>
            <a:ext cx="8520600" cy="572700"/>
          </a:xfrm>
          <a:prstGeom prst="rect">
            <a:avLst/>
          </a:prstGeom>
        </p:spPr>
        <p:txBody>
          <a:bodyPr anchorCtr="0" anchor="t" bIns="91425" lIns="91425" rIns="91425" tIns="91425">
            <a:noAutofit/>
          </a:bodyPr>
          <a:lstStyle/>
          <a:p>
            <a:pPr lvl="0" rtl="0">
              <a:spcBef>
                <a:spcPts val="0"/>
              </a:spcBef>
              <a:buNone/>
            </a:pPr>
            <a:r>
              <a:rPr lang="en"/>
              <a:t>Command Line User Interface</a:t>
            </a:r>
          </a:p>
        </p:txBody>
      </p:sp>
      <p:sp>
        <p:nvSpPr>
          <p:cNvPr id="283" name="Shape 283"/>
          <p:cNvSpPr/>
          <p:nvPr/>
        </p:nvSpPr>
        <p:spPr>
          <a:xfrm>
            <a:off x="44150" y="4834225"/>
            <a:ext cx="165600" cy="165600"/>
          </a:xfrm>
          <a:prstGeom prst="ellipse">
            <a:avLst/>
          </a:prstGeom>
          <a:solidFill>
            <a:srgbClr val="FF9900"/>
          </a:solidFill>
          <a:ln cap="flat" cmpd="sng" w="9525">
            <a:solidFill>
              <a:srgbClr val="FF99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Screenshot - 04252017 - 02:13:52 AM.png" id="284" name="Shape 284"/>
          <p:cNvPicPr preferRelativeResize="0"/>
          <p:nvPr/>
        </p:nvPicPr>
        <p:blipFill rotWithShape="1">
          <a:blip r:embed="rId3">
            <a:alphaModFix/>
          </a:blip>
          <a:srcRect b="41902" l="0" r="48440" t="9476"/>
          <a:stretch/>
        </p:blipFill>
        <p:spPr>
          <a:xfrm>
            <a:off x="972475" y="739425"/>
            <a:ext cx="6912048" cy="36646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8" name="Shape 288"/>
        <p:cNvGrpSpPr/>
        <p:nvPr/>
      </p:nvGrpSpPr>
      <p:grpSpPr>
        <a:xfrm>
          <a:off x="0" y="0"/>
          <a:ext cx="0" cy="0"/>
          <a:chOff x="0" y="0"/>
          <a:chExt cx="0" cy="0"/>
        </a:xfrm>
      </p:grpSpPr>
      <p:sp>
        <p:nvSpPr>
          <p:cNvPr id="289" name="Shape 289"/>
          <p:cNvSpPr txBox="1"/>
          <p:nvPr>
            <p:ph type="title"/>
          </p:nvPr>
        </p:nvSpPr>
        <p:spPr>
          <a:xfrm>
            <a:off x="311700" y="196150"/>
            <a:ext cx="8520600" cy="572700"/>
          </a:xfrm>
          <a:prstGeom prst="rect">
            <a:avLst/>
          </a:prstGeom>
        </p:spPr>
        <p:txBody>
          <a:bodyPr anchorCtr="0" anchor="t" bIns="91425" lIns="91425" rIns="91425" tIns="91425">
            <a:noAutofit/>
          </a:bodyPr>
          <a:lstStyle/>
          <a:p>
            <a:pPr lvl="0">
              <a:spcBef>
                <a:spcPts val="0"/>
              </a:spcBef>
              <a:buNone/>
            </a:pPr>
            <a:r>
              <a:rPr lang="en"/>
              <a:t>Redesign of Sitting Duck</a:t>
            </a:r>
          </a:p>
        </p:txBody>
      </p:sp>
      <p:sp>
        <p:nvSpPr>
          <p:cNvPr id="290" name="Shape 290"/>
          <p:cNvSpPr/>
          <p:nvPr/>
        </p:nvSpPr>
        <p:spPr>
          <a:xfrm>
            <a:off x="44150" y="4834225"/>
            <a:ext cx="165600" cy="165600"/>
          </a:xfrm>
          <a:prstGeom prst="ellipse">
            <a:avLst/>
          </a:prstGeom>
          <a:solidFill>
            <a:srgbClr val="FF9900"/>
          </a:solidFill>
          <a:ln cap="flat" cmpd="sng" w="9525">
            <a:solidFill>
              <a:srgbClr val="FF99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20170425_092027.jpg" id="291" name="Shape 291"/>
          <p:cNvPicPr preferRelativeResize="0"/>
          <p:nvPr/>
        </p:nvPicPr>
        <p:blipFill>
          <a:blip r:embed="rId3">
            <a:alphaModFix/>
          </a:blip>
          <a:stretch>
            <a:fillRect/>
          </a:stretch>
        </p:blipFill>
        <p:spPr>
          <a:xfrm>
            <a:off x="1940450" y="768850"/>
            <a:ext cx="5263100" cy="3947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295" name="Shape 295"/>
        <p:cNvGrpSpPr/>
        <p:nvPr/>
      </p:nvGrpSpPr>
      <p:grpSpPr>
        <a:xfrm>
          <a:off x="0" y="0"/>
          <a:ext cx="0" cy="0"/>
          <a:chOff x="0" y="0"/>
          <a:chExt cx="0" cy="0"/>
        </a:xfrm>
      </p:grpSpPr>
      <p:sp>
        <p:nvSpPr>
          <p:cNvPr id="296" name="Shape 296"/>
          <p:cNvSpPr txBox="1"/>
          <p:nvPr>
            <p:ph type="title"/>
          </p:nvPr>
        </p:nvSpPr>
        <p:spPr>
          <a:xfrm>
            <a:off x="0" y="0"/>
            <a:ext cx="8520600" cy="572700"/>
          </a:xfrm>
          <a:prstGeom prst="rect">
            <a:avLst/>
          </a:prstGeom>
        </p:spPr>
        <p:txBody>
          <a:bodyPr anchorCtr="0" anchor="t" bIns="91425" lIns="91425" rIns="91425" tIns="91425">
            <a:noAutofit/>
          </a:bodyPr>
          <a:lstStyle/>
          <a:p>
            <a:pPr lvl="0" rtl="0">
              <a:spcBef>
                <a:spcPts val="0"/>
              </a:spcBef>
              <a:buNone/>
            </a:pPr>
            <a:r>
              <a:rPr lang="en">
                <a:solidFill>
                  <a:schemeClr val="lt1"/>
                </a:solidFill>
              </a:rPr>
              <a:t>System Requirements Realized</a:t>
            </a:r>
          </a:p>
        </p:txBody>
      </p:sp>
      <p:sp>
        <p:nvSpPr>
          <p:cNvPr id="297" name="Shape 297"/>
          <p:cNvSpPr txBox="1"/>
          <p:nvPr/>
        </p:nvSpPr>
        <p:spPr>
          <a:xfrm>
            <a:off x="134650" y="637325"/>
            <a:ext cx="7549200" cy="3527700"/>
          </a:xfrm>
          <a:prstGeom prst="rect">
            <a:avLst/>
          </a:prstGeom>
          <a:noFill/>
          <a:ln>
            <a:noFill/>
          </a:ln>
        </p:spPr>
        <p:txBody>
          <a:bodyPr anchorCtr="0" anchor="ctr" bIns="91425" lIns="91425" rIns="91425" tIns="91425">
            <a:noAutofit/>
          </a:bodyPr>
          <a:lstStyle/>
          <a:p>
            <a:pPr lvl="0" rtl="0">
              <a:spcBef>
                <a:spcPts val="0"/>
              </a:spcBef>
              <a:buNone/>
            </a:pPr>
            <a:r>
              <a:rPr lang="en" sz="2000">
                <a:solidFill>
                  <a:schemeClr val="lt1"/>
                </a:solidFill>
                <a:latin typeface="Proxima Nova"/>
                <a:ea typeface="Proxima Nova"/>
                <a:cs typeface="Proxima Nova"/>
                <a:sym typeface="Proxima Nova"/>
              </a:rPr>
              <a:t>System Effectiveness</a:t>
            </a:r>
          </a:p>
          <a:p>
            <a:pPr lvl="0" rtl="0">
              <a:spcBef>
                <a:spcPts val="0"/>
              </a:spcBef>
              <a:buNone/>
            </a:pPr>
            <a:r>
              <a:rPr lang="en" sz="2000">
                <a:solidFill>
                  <a:schemeClr val="lt1"/>
                </a:solidFill>
                <a:latin typeface="Proxima Nova"/>
                <a:ea typeface="Proxima Nova"/>
                <a:cs typeface="Proxima Nova"/>
                <a:sym typeface="Proxima Nova"/>
              </a:rPr>
              <a:t>	- Reliably detects signals transmitted at 868 MHz</a:t>
            </a:r>
          </a:p>
          <a:p>
            <a:pPr indent="457200" lvl="0" rtl="0">
              <a:spcBef>
                <a:spcPts val="0"/>
              </a:spcBef>
              <a:buNone/>
            </a:pPr>
            <a:r>
              <a:rPr lang="en" sz="2000">
                <a:solidFill>
                  <a:schemeClr val="lt1"/>
                </a:solidFill>
                <a:latin typeface="Proxima Nova"/>
                <a:ea typeface="Proxima Nova"/>
                <a:cs typeface="Proxima Nova"/>
                <a:sym typeface="Proxima Nova"/>
              </a:rPr>
              <a:t>- Real time detection response</a:t>
            </a:r>
          </a:p>
          <a:p>
            <a:pPr indent="457200" lvl="0" rtl="0">
              <a:spcBef>
                <a:spcPts val="0"/>
              </a:spcBef>
              <a:buNone/>
            </a:pPr>
            <a:r>
              <a:t/>
            </a:r>
            <a:endParaRPr sz="800">
              <a:solidFill>
                <a:schemeClr val="lt1"/>
              </a:solidFill>
              <a:latin typeface="Proxima Nova"/>
              <a:ea typeface="Proxima Nova"/>
              <a:cs typeface="Proxima Nova"/>
              <a:sym typeface="Proxima Nova"/>
            </a:endParaRPr>
          </a:p>
          <a:p>
            <a:pPr lvl="0" rtl="0">
              <a:spcBef>
                <a:spcPts val="0"/>
              </a:spcBef>
              <a:buNone/>
            </a:pPr>
            <a:r>
              <a:rPr lang="en" sz="2000">
                <a:solidFill>
                  <a:schemeClr val="lt1"/>
                </a:solidFill>
                <a:latin typeface="Proxima Nova"/>
                <a:ea typeface="Proxima Nova"/>
                <a:cs typeface="Proxima Nova"/>
                <a:sym typeface="Proxima Nova"/>
              </a:rPr>
              <a:t>Easy to Use Presentation</a:t>
            </a:r>
          </a:p>
          <a:p>
            <a:pPr lvl="0" rtl="0">
              <a:spcBef>
                <a:spcPts val="0"/>
              </a:spcBef>
              <a:buNone/>
            </a:pPr>
            <a:r>
              <a:rPr lang="en" sz="2000">
                <a:solidFill>
                  <a:schemeClr val="lt1"/>
                </a:solidFill>
                <a:latin typeface="Proxima Nova"/>
                <a:ea typeface="Proxima Nova"/>
                <a:cs typeface="Proxima Nova"/>
                <a:sym typeface="Proxima Nova"/>
              </a:rPr>
              <a:t> 	- Real video feed with 2D heat map overlay</a:t>
            </a:r>
          </a:p>
          <a:p>
            <a:pPr lvl="0" rtl="0">
              <a:spcBef>
                <a:spcPts val="0"/>
              </a:spcBef>
              <a:buNone/>
            </a:pPr>
            <a:r>
              <a:rPr lang="en" sz="2000">
                <a:solidFill>
                  <a:schemeClr val="lt1"/>
                </a:solidFill>
                <a:latin typeface="Proxima Nova"/>
                <a:ea typeface="Proxima Nova"/>
                <a:cs typeface="Proxima Nova"/>
                <a:sym typeface="Proxima Nova"/>
              </a:rPr>
              <a:t>	- User can playback stored events from times of detections</a:t>
            </a:r>
          </a:p>
          <a:p>
            <a:pPr lvl="0" rtl="0">
              <a:spcBef>
                <a:spcPts val="0"/>
              </a:spcBef>
              <a:buNone/>
            </a:pPr>
            <a:r>
              <a:t/>
            </a:r>
            <a:endParaRPr sz="800">
              <a:solidFill>
                <a:schemeClr val="lt1"/>
              </a:solidFill>
              <a:latin typeface="Proxima Nova"/>
              <a:ea typeface="Proxima Nova"/>
              <a:cs typeface="Proxima Nova"/>
              <a:sym typeface="Proxima Nova"/>
            </a:endParaRPr>
          </a:p>
          <a:p>
            <a:pPr lvl="0" rtl="0">
              <a:spcBef>
                <a:spcPts val="0"/>
              </a:spcBef>
              <a:buNone/>
            </a:pPr>
            <a:r>
              <a:rPr lang="en" sz="2000">
                <a:solidFill>
                  <a:schemeClr val="lt1"/>
                </a:solidFill>
                <a:latin typeface="Proxima Nova"/>
                <a:ea typeface="Proxima Nova"/>
                <a:cs typeface="Proxima Nova"/>
                <a:sym typeface="Proxima Nova"/>
              </a:rPr>
              <a:t>Operates on commercial cellular phone frequencies</a:t>
            </a:r>
          </a:p>
          <a:p>
            <a:pPr indent="457200" lvl="0" rtl="0">
              <a:spcBef>
                <a:spcPts val="0"/>
              </a:spcBef>
              <a:buNone/>
            </a:pPr>
            <a:r>
              <a:rPr lang="en" sz="2000">
                <a:solidFill>
                  <a:schemeClr val="lt1"/>
                </a:solidFill>
                <a:latin typeface="Proxima Nova"/>
                <a:ea typeface="Proxima Nova"/>
                <a:cs typeface="Proxima Nova"/>
                <a:sym typeface="Proxima Nova"/>
              </a:rPr>
              <a:t>- 868 MHz operating frequency for RF beacon </a:t>
            </a:r>
          </a:p>
        </p:txBody>
      </p:sp>
      <p:sp>
        <p:nvSpPr>
          <p:cNvPr id="298" name="Shape 298"/>
          <p:cNvSpPr/>
          <p:nvPr/>
        </p:nvSpPr>
        <p:spPr>
          <a:xfrm>
            <a:off x="44150" y="4834225"/>
            <a:ext cx="165600" cy="165600"/>
          </a:xfrm>
          <a:prstGeom prst="ellipse">
            <a:avLst/>
          </a:prstGeom>
          <a:solidFill>
            <a:srgbClr val="4A86E8"/>
          </a:solidFill>
          <a:ln cap="flat" cmpd="sng" w="9525">
            <a:solidFill>
              <a:srgbClr val="4A86E8"/>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1" name="Shape 161"/>
        <p:cNvGrpSpPr/>
        <p:nvPr/>
      </p:nvGrpSpPr>
      <p:grpSpPr>
        <a:xfrm>
          <a:off x="0" y="0"/>
          <a:ext cx="0" cy="0"/>
          <a:chOff x="0" y="0"/>
          <a:chExt cx="0" cy="0"/>
        </a:xfrm>
      </p:grpSpPr>
      <p:sp>
        <p:nvSpPr>
          <p:cNvPr id="162" name="Shape 162"/>
          <p:cNvSpPr txBox="1"/>
          <p:nvPr>
            <p:ph type="title"/>
          </p:nvPr>
        </p:nvSpPr>
        <p:spPr>
          <a:xfrm>
            <a:off x="311700" y="196150"/>
            <a:ext cx="8520600" cy="572700"/>
          </a:xfrm>
          <a:prstGeom prst="rect">
            <a:avLst/>
          </a:prstGeom>
        </p:spPr>
        <p:txBody>
          <a:bodyPr anchorCtr="0" anchor="t" bIns="91425" lIns="91425" rIns="91425" tIns="91425">
            <a:noAutofit/>
          </a:bodyPr>
          <a:lstStyle/>
          <a:p>
            <a:pPr lvl="0" rtl="0">
              <a:spcBef>
                <a:spcPts val="0"/>
              </a:spcBef>
              <a:buNone/>
            </a:pPr>
            <a:r>
              <a:rPr lang="en">
                <a:solidFill>
                  <a:srgbClr val="FFFFFF"/>
                </a:solidFill>
              </a:rPr>
              <a:t>The</a:t>
            </a:r>
            <a:r>
              <a:rPr lang="en" sz="3000">
                <a:solidFill>
                  <a:srgbClr val="FFFFFF"/>
                </a:solidFill>
              </a:rPr>
              <a:t> Team</a:t>
            </a:r>
          </a:p>
          <a:p>
            <a:pPr lvl="0" rtl="0">
              <a:spcBef>
                <a:spcPts val="0"/>
              </a:spcBef>
              <a:buNone/>
            </a:pPr>
            <a:r>
              <a:t/>
            </a:r>
            <a:endParaRPr/>
          </a:p>
        </p:txBody>
      </p:sp>
      <p:sp>
        <p:nvSpPr>
          <p:cNvPr id="163" name="Shape 163"/>
          <p:cNvSpPr txBox="1"/>
          <p:nvPr/>
        </p:nvSpPr>
        <p:spPr>
          <a:xfrm>
            <a:off x="1881137" y="844125"/>
            <a:ext cx="2415900" cy="1817700"/>
          </a:xfrm>
          <a:prstGeom prst="rect">
            <a:avLst/>
          </a:prstGeom>
          <a:noFill/>
          <a:ln cap="flat" cmpd="sng" w="19050">
            <a:solidFill>
              <a:srgbClr val="FF0000"/>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lang="en" sz="2200">
                <a:solidFill>
                  <a:srgbClr val="FFFFFF"/>
                </a:solidFill>
                <a:latin typeface="Proxima Nova"/>
                <a:ea typeface="Proxima Nova"/>
                <a:cs typeface="Proxima Nova"/>
                <a:sym typeface="Proxima Nova"/>
              </a:rPr>
              <a:t>Sean Turner</a:t>
            </a:r>
          </a:p>
          <a:p>
            <a:pPr lvl="0" rtl="0">
              <a:spcBef>
                <a:spcPts val="0"/>
              </a:spcBef>
              <a:buNone/>
            </a:pPr>
            <a:r>
              <a:rPr lang="en" sz="1800">
                <a:solidFill>
                  <a:srgbClr val="FFFFFF"/>
                </a:solidFill>
                <a:latin typeface="Proxima Nova"/>
                <a:ea typeface="Proxima Nova"/>
                <a:cs typeface="Proxima Nova"/>
                <a:sym typeface="Proxima Nova"/>
              </a:rPr>
              <a:t>EE</a:t>
            </a:r>
          </a:p>
          <a:p>
            <a:pPr lvl="0" rtl="0">
              <a:spcBef>
                <a:spcPts val="0"/>
              </a:spcBef>
              <a:buNone/>
            </a:pPr>
            <a:r>
              <a:t/>
            </a:r>
            <a:endParaRPr>
              <a:solidFill>
                <a:srgbClr val="FFFFFF"/>
              </a:solidFill>
            </a:endParaRPr>
          </a:p>
        </p:txBody>
      </p:sp>
      <p:sp>
        <p:nvSpPr>
          <p:cNvPr id="164" name="Shape 164"/>
          <p:cNvSpPr txBox="1"/>
          <p:nvPr/>
        </p:nvSpPr>
        <p:spPr>
          <a:xfrm>
            <a:off x="6131350" y="2788500"/>
            <a:ext cx="2592900" cy="1715400"/>
          </a:xfrm>
          <a:prstGeom prst="rect">
            <a:avLst/>
          </a:prstGeom>
          <a:noFill/>
          <a:ln cap="flat" cmpd="sng" w="19050">
            <a:solidFill>
              <a:srgbClr val="4A86E8"/>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lang="en" sz="2200">
                <a:solidFill>
                  <a:srgbClr val="FFFFFF"/>
                </a:solidFill>
                <a:latin typeface="Proxima Nova"/>
                <a:ea typeface="Proxima Nova"/>
                <a:cs typeface="Proxima Nova"/>
                <a:sym typeface="Proxima Nova"/>
              </a:rPr>
              <a:t>Jonathan Yam</a:t>
            </a:r>
          </a:p>
          <a:p>
            <a:pPr lvl="0" rtl="0">
              <a:spcBef>
                <a:spcPts val="0"/>
              </a:spcBef>
              <a:buNone/>
            </a:pPr>
            <a:r>
              <a:rPr lang="en" sz="1800">
                <a:solidFill>
                  <a:srgbClr val="FFFFFF"/>
                </a:solidFill>
                <a:latin typeface="Proxima Nova"/>
                <a:ea typeface="Proxima Nova"/>
                <a:cs typeface="Proxima Nova"/>
                <a:sym typeface="Proxima Nova"/>
              </a:rPr>
              <a:t>CSE</a:t>
            </a:r>
          </a:p>
          <a:p>
            <a:pPr lvl="0" rtl="0">
              <a:spcBef>
                <a:spcPts val="0"/>
              </a:spcBef>
              <a:buNone/>
            </a:pPr>
            <a:r>
              <a:t/>
            </a:r>
            <a:endParaRPr>
              <a:solidFill>
                <a:srgbClr val="FFFFFF"/>
              </a:solidFill>
              <a:latin typeface="Proxima Nova"/>
              <a:ea typeface="Proxima Nova"/>
              <a:cs typeface="Proxima Nova"/>
              <a:sym typeface="Proxima Nova"/>
            </a:endParaRPr>
          </a:p>
        </p:txBody>
      </p:sp>
      <p:sp>
        <p:nvSpPr>
          <p:cNvPr id="165" name="Shape 165"/>
          <p:cNvSpPr txBox="1"/>
          <p:nvPr/>
        </p:nvSpPr>
        <p:spPr>
          <a:xfrm>
            <a:off x="1881150" y="2788300"/>
            <a:ext cx="2415900" cy="1715400"/>
          </a:xfrm>
          <a:prstGeom prst="rect">
            <a:avLst/>
          </a:prstGeom>
          <a:noFill/>
          <a:ln cap="flat" cmpd="sng" w="19050">
            <a:solidFill>
              <a:srgbClr val="FF9900"/>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lang="en" sz="2000">
                <a:solidFill>
                  <a:srgbClr val="FFFFFF"/>
                </a:solidFill>
                <a:latin typeface="Proxima Nova"/>
                <a:ea typeface="Proxima Nova"/>
                <a:cs typeface="Proxima Nova"/>
                <a:sym typeface="Proxima Nova"/>
              </a:rPr>
              <a:t>Jonathan Jamroga</a:t>
            </a:r>
          </a:p>
          <a:p>
            <a:pPr lvl="0" rtl="0">
              <a:spcBef>
                <a:spcPts val="0"/>
              </a:spcBef>
              <a:buNone/>
            </a:pPr>
            <a:r>
              <a:rPr lang="en" sz="1800">
                <a:solidFill>
                  <a:srgbClr val="FFFFFF"/>
                </a:solidFill>
                <a:latin typeface="Proxima Nova"/>
                <a:ea typeface="Proxima Nova"/>
                <a:cs typeface="Proxima Nova"/>
                <a:sym typeface="Proxima Nova"/>
              </a:rPr>
              <a:t>CSE</a:t>
            </a:r>
          </a:p>
          <a:p>
            <a:pPr lvl="0" rtl="0">
              <a:spcBef>
                <a:spcPts val="0"/>
              </a:spcBef>
              <a:buNone/>
            </a:pPr>
            <a:r>
              <a:t/>
            </a:r>
            <a:endParaRPr>
              <a:solidFill>
                <a:srgbClr val="FFFFFF"/>
              </a:solidFill>
              <a:latin typeface="Proxima Nova"/>
              <a:ea typeface="Proxima Nova"/>
              <a:cs typeface="Proxima Nova"/>
              <a:sym typeface="Proxima Nova"/>
            </a:endParaRPr>
          </a:p>
        </p:txBody>
      </p:sp>
      <p:pic>
        <p:nvPicPr>
          <p:cNvPr descr="SDPTurner.jpg" id="166" name="Shape 166"/>
          <p:cNvPicPr preferRelativeResize="0"/>
          <p:nvPr/>
        </p:nvPicPr>
        <p:blipFill rotWithShape="1">
          <a:blip r:embed="rId3">
            <a:alphaModFix/>
          </a:blip>
          <a:srcRect b="3259" l="0" r="0" t="3863"/>
          <a:stretch/>
        </p:blipFill>
        <p:spPr>
          <a:xfrm>
            <a:off x="325450" y="839175"/>
            <a:ext cx="1467824" cy="1817702"/>
          </a:xfrm>
          <a:prstGeom prst="rect">
            <a:avLst/>
          </a:prstGeom>
          <a:noFill/>
          <a:ln>
            <a:noFill/>
          </a:ln>
        </p:spPr>
      </p:pic>
      <p:pic>
        <p:nvPicPr>
          <p:cNvPr descr="SDPYAM.jpg" id="167" name="Shape 167"/>
          <p:cNvPicPr preferRelativeResize="0"/>
          <p:nvPr/>
        </p:nvPicPr>
        <p:blipFill rotWithShape="1">
          <a:blip r:embed="rId4">
            <a:alphaModFix/>
          </a:blip>
          <a:srcRect b="4864" l="0" r="0" t="7493"/>
          <a:stretch/>
        </p:blipFill>
        <p:spPr>
          <a:xfrm>
            <a:off x="4462500" y="2788399"/>
            <a:ext cx="1547050" cy="1715300"/>
          </a:xfrm>
          <a:prstGeom prst="rect">
            <a:avLst/>
          </a:prstGeom>
          <a:noFill/>
          <a:ln>
            <a:noFill/>
          </a:ln>
        </p:spPr>
      </p:pic>
      <p:pic>
        <p:nvPicPr>
          <p:cNvPr descr="SDPSHEEHAN.jpg" id="168" name="Shape 168"/>
          <p:cNvPicPr preferRelativeResize="0"/>
          <p:nvPr/>
        </p:nvPicPr>
        <p:blipFill rotWithShape="1">
          <a:blip r:embed="rId5">
            <a:alphaModFix/>
          </a:blip>
          <a:srcRect b="32436" l="17522" r="22467" t="14684"/>
          <a:stretch/>
        </p:blipFill>
        <p:spPr>
          <a:xfrm>
            <a:off x="4462500" y="849075"/>
            <a:ext cx="1547051" cy="1817702"/>
          </a:xfrm>
          <a:prstGeom prst="rect">
            <a:avLst/>
          </a:prstGeom>
          <a:noFill/>
          <a:ln>
            <a:noFill/>
          </a:ln>
        </p:spPr>
      </p:pic>
      <p:sp>
        <p:nvSpPr>
          <p:cNvPr id="169" name="Shape 169"/>
          <p:cNvSpPr txBox="1"/>
          <p:nvPr/>
        </p:nvSpPr>
        <p:spPr>
          <a:xfrm>
            <a:off x="6131350" y="849075"/>
            <a:ext cx="2592900" cy="1807800"/>
          </a:xfrm>
          <a:prstGeom prst="rect">
            <a:avLst/>
          </a:prstGeom>
          <a:noFill/>
          <a:ln cap="flat" cmpd="sng" w="19050">
            <a:solidFill>
              <a:srgbClr val="FF00FF"/>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lang="en" sz="2200">
                <a:solidFill>
                  <a:srgbClr val="FFFFFF"/>
                </a:solidFill>
                <a:latin typeface="Proxima Nova"/>
                <a:ea typeface="Proxima Nova"/>
                <a:cs typeface="Proxima Nova"/>
                <a:sym typeface="Proxima Nova"/>
              </a:rPr>
              <a:t>Michael Sheehan</a:t>
            </a:r>
          </a:p>
          <a:p>
            <a:pPr lvl="0" rtl="0">
              <a:spcBef>
                <a:spcPts val="0"/>
              </a:spcBef>
              <a:buNone/>
            </a:pPr>
            <a:r>
              <a:rPr lang="en" sz="1800">
                <a:solidFill>
                  <a:srgbClr val="FFFFFF"/>
                </a:solidFill>
                <a:latin typeface="Proxima Nova"/>
                <a:ea typeface="Proxima Nova"/>
                <a:cs typeface="Proxima Nova"/>
                <a:sym typeface="Proxima Nova"/>
              </a:rPr>
              <a:t>EE</a:t>
            </a:r>
          </a:p>
          <a:p>
            <a:pPr lvl="0" rtl="0">
              <a:spcBef>
                <a:spcPts val="0"/>
              </a:spcBef>
              <a:buNone/>
            </a:pPr>
            <a:r>
              <a:t/>
            </a:r>
            <a:endParaRPr>
              <a:solidFill>
                <a:srgbClr val="FFFFFF"/>
              </a:solidFill>
              <a:latin typeface="Proxima Nova"/>
              <a:ea typeface="Proxima Nova"/>
              <a:cs typeface="Proxima Nova"/>
              <a:sym typeface="Proxima Nova"/>
            </a:endParaRPr>
          </a:p>
        </p:txBody>
      </p:sp>
      <p:pic>
        <p:nvPicPr>
          <p:cNvPr descr="SDPJamroga.jpg" id="170" name="Shape 170"/>
          <p:cNvPicPr preferRelativeResize="0"/>
          <p:nvPr/>
        </p:nvPicPr>
        <p:blipFill rotWithShape="1">
          <a:blip r:embed="rId6">
            <a:alphaModFix/>
          </a:blip>
          <a:srcRect b="39532" l="24518" r="10377" t="3406"/>
          <a:stretch/>
        </p:blipFill>
        <p:spPr>
          <a:xfrm>
            <a:off x="325461" y="2788287"/>
            <a:ext cx="1467824" cy="171532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302" name="Shape 302"/>
        <p:cNvGrpSpPr/>
        <p:nvPr/>
      </p:nvGrpSpPr>
      <p:grpSpPr>
        <a:xfrm>
          <a:off x="0" y="0"/>
          <a:ext cx="0" cy="0"/>
          <a:chOff x="0" y="0"/>
          <a:chExt cx="0" cy="0"/>
        </a:xfrm>
      </p:grpSpPr>
      <p:sp>
        <p:nvSpPr>
          <p:cNvPr id="303" name="Shape 303"/>
          <p:cNvSpPr txBox="1"/>
          <p:nvPr>
            <p:ph type="title"/>
          </p:nvPr>
        </p:nvSpPr>
        <p:spPr>
          <a:xfrm>
            <a:off x="1347175" y="133600"/>
            <a:ext cx="5826300" cy="614400"/>
          </a:xfrm>
          <a:prstGeom prst="rect">
            <a:avLst/>
          </a:prstGeom>
        </p:spPr>
        <p:txBody>
          <a:bodyPr anchorCtr="0" anchor="t" bIns="91425" lIns="91425" rIns="91425" tIns="91425">
            <a:noAutofit/>
          </a:bodyPr>
          <a:lstStyle/>
          <a:p>
            <a:pPr lvl="0" rtl="0" algn="ctr">
              <a:spcBef>
                <a:spcPts val="0"/>
              </a:spcBef>
              <a:buNone/>
            </a:pPr>
            <a:r>
              <a:rPr lang="en">
                <a:solidFill>
                  <a:schemeClr val="lt1"/>
                </a:solidFill>
              </a:rPr>
              <a:t>Final Cost Analysis</a:t>
            </a:r>
          </a:p>
        </p:txBody>
      </p:sp>
      <p:pic>
        <p:nvPicPr>
          <p:cNvPr id="304" name="Shape 304"/>
          <p:cNvPicPr preferRelativeResize="0"/>
          <p:nvPr/>
        </p:nvPicPr>
        <p:blipFill>
          <a:blip r:embed="rId3">
            <a:alphaModFix/>
          </a:blip>
          <a:stretch>
            <a:fillRect/>
          </a:stretch>
        </p:blipFill>
        <p:spPr>
          <a:xfrm>
            <a:off x="1731412" y="748000"/>
            <a:ext cx="5057775" cy="4086225"/>
          </a:xfrm>
          <a:prstGeom prst="rect">
            <a:avLst/>
          </a:prstGeom>
          <a:noFill/>
          <a:ln>
            <a:noFill/>
          </a:ln>
        </p:spPr>
      </p:pic>
      <p:sp>
        <p:nvSpPr>
          <p:cNvPr id="305" name="Shape 305"/>
          <p:cNvSpPr/>
          <p:nvPr/>
        </p:nvSpPr>
        <p:spPr>
          <a:xfrm>
            <a:off x="44150" y="4834225"/>
            <a:ext cx="165600" cy="165600"/>
          </a:xfrm>
          <a:prstGeom prst="ellipse">
            <a:avLst/>
          </a:prstGeom>
          <a:solidFill>
            <a:srgbClr val="FF00FF"/>
          </a:solidFill>
          <a:ln cap="flat" cmpd="sng" w="9525">
            <a:solidFill>
              <a:srgbClr val="FF00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4" name="Shape 174"/>
        <p:cNvGrpSpPr/>
        <p:nvPr/>
      </p:nvGrpSpPr>
      <p:grpSpPr>
        <a:xfrm>
          <a:off x="0" y="0"/>
          <a:ext cx="0" cy="0"/>
          <a:chOff x="0" y="0"/>
          <a:chExt cx="0" cy="0"/>
        </a:xfrm>
      </p:grpSpPr>
      <p:sp>
        <p:nvSpPr>
          <p:cNvPr id="175" name="Shape 175"/>
          <p:cNvSpPr txBox="1"/>
          <p:nvPr>
            <p:ph type="title"/>
          </p:nvPr>
        </p:nvSpPr>
        <p:spPr>
          <a:xfrm>
            <a:off x="311700" y="196150"/>
            <a:ext cx="8520600" cy="572700"/>
          </a:xfrm>
          <a:prstGeom prst="rect">
            <a:avLst/>
          </a:prstGeom>
        </p:spPr>
        <p:txBody>
          <a:bodyPr anchorCtr="0" anchor="t" bIns="91425" lIns="91425" rIns="91425" tIns="91425">
            <a:noAutofit/>
          </a:bodyPr>
          <a:lstStyle/>
          <a:p>
            <a:pPr lvl="0" rtl="0">
              <a:spcBef>
                <a:spcPts val="0"/>
              </a:spcBef>
              <a:buNone/>
            </a:pPr>
            <a:r>
              <a:rPr lang="en"/>
              <a:t>Mission Objective</a:t>
            </a:r>
          </a:p>
        </p:txBody>
      </p:sp>
      <p:sp>
        <p:nvSpPr>
          <p:cNvPr id="176" name="Shape 176"/>
          <p:cNvSpPr/>
          <p:nvPr/>
        </p:nvSpPr>
        <p:spPr>
          <a:xfrm>
            <a:off x="462900" y="929925"/>
            <a:ext cx="8218200" cy="3657900"/>
          </a:xfrm>
          <a:prstGeom prst="snip1Rect">
            <a:avLst>
              <a:gd fmla="val 16667" name="adj"/>
            </a:avLst>
          </a:prstGeom>
          <a:no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177" name="Shape 177"/>
          <p:cNvSpPr txBox="1"/>
          <p:nvPr>
            <p:ph idx="1" type="body"/>
          </p:nvPr>
        </p:nvSpPr>
        <p:spPr>
          <a:xfrm>
            <a:off x="531425" y="948975"/>
            <a:ext cx="7829100" cy="3619800"/>
          </a:xfrm>
          <a:prstGeom prst="rect">
            <a:avLst/>
          </a:prstGeom>
        </p:spPr>
        <p:txBody>
          <a:bodyPr anchorCtr="0" anchor="t" bIns="91425" lIns="91425" rIns="91425" tIns="91425">
            <a:noAutofit/>
          </a:bodyPr>
          <a:lstStyle/>
          <a:p>
            <a:pPr lvl="0" rtl="0">
              <a:spcBef>
                <a:spcPts val="0"/>
              </a:spcBef>
              <a:spcAft>
                <a:spcPts val="0"/>
              </a:spcAft>
              <a:buNone/>
            </a:pPr>
            <a:r>
              <a:rPr lang="en"/>
              <a:t>Develop a single-room detection system that identifies where and when cell phone use occurs and allow the user to easily visualize and review detection events.</a:t>
            </a:r>
          </a:p>
          <a:p>
            <a:pPr lvl="0" rtl="0">
              <a:spcBef>
                <a:spcPts val="0"/>
              </a:spcBef>
              <a:spcAft>
                <a:spcPts val="0"/>
              </a:spcAft>
              <a:buNone/>
            </a:pPr>
            <a:r>
              <a:t/>
            </a:r>
            <a:endParaRPr/>
          </a:p>
          <a:p>
            <a:pPr indent="457200" lvl="0" rtl="0">
              <a:spcBef>
                <a:spcPts val="0"/>
              </a:spcBef>
              <a:spcAft>
                <a:spcPts val="0"/>
              </a:spcAft>
              <a:buNone/>
            </a:pPr>
            <a:r>
              <a:rPr lang="en"/>
              <a:t>- Physically Non-invasive</a:t>
            </a:r>
          </a:p>
          <a:p>
            <a:pPr indent="457200" lvl="0" rtl="0">
              <a:spcBef>
                <a:spcPts val="0"/>
              </a:spcBef>
              <a:spcAft>
                <a:spcPts val="0"/>
              </a:spcAft>
              <a:buNone/>
            </a:pPr>
            <a:r>
              <a:rPr lang="en"/>
              <a:t>- Eliminate manpower and human error</a:t>
            </a:r>
          </a:p>
          <a:p>
            <a:pPr indent="457200" lvl="0" rtl="0">
              <a:spcBef>
                <a:spcPts val="0"/>
              </a:spcBef>
              <a:spcAft>
                <a:spcPts val="0"/>
              </a:spcAft>
              <a:buNone/>
            </a:pPr>
            <a:r>
              <a:rPr lang="en">
                <a:solidFill>
                  <a:schemeClr val="lt1"/>
                </a:solidFill>
              </a:rPr>
              <a:t>- Selective video evidence</a:t>
            </a:r>
          </a:p>
          <a:p>
            <a:pPr indent="457200" lvl="0" rtl="0">
              <a:spcBef>
                <a:spcPts val="0"/>
              </a:spcBef>
              <a:spcAft>
                <a:spcPts val="0"/>
              </a:spcAft>
              <a:buNone/>
            </a:pPr>
            <a:r>
              <a:rPr lang="en">
                <a:solidFill>
                  <a:schemeClr val="lt1"/>
                </a:solidFill>
              </a:rPr>
              <a:t>- Ease of use</a:t>
            </a:r>
          </a:p>
        </p:txBody>
      </p:sp>
      <p:sp>
        <p:nvSpPr>
          <p:cNvPr id="178" name="Shape 178"/>
          <p:cNvSpPr/>
          <p:nvPr/>
        </p:nvSpPr>
        <p:spPr>
          <a:xfrm>
            <a:off x="62100" y="4781275"/>
            <a:ext cx="165600" cy="165600"/>
          </a:xfrm>
          <a:prstGeom prst="ellipse">
            <a:avLst/>
          </a:prstGeom>
          <a:solidFill>
            <a:srgbClr val="FF9900"/>
          </a:solidFill>
          <a:ln cap="flat" cmpd="sng" w="9525">
            <a:solidFill>
              <a:srgbClr val="FF99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2" name="Shape 182"/>
        <p:cNvGrpSpPr/>
        <p:nvPr/>
      </p:nvGrpSpPr>
      <p:grpSpPr>
        <a:xfrm>
          <a:off x="0" y="0"/>
          <a:ext cx="0" cy="0"/>
          <a:chOff x="0" y="0"/>
          <a:chExt cx="0" cy="0"/>
        </a:xfrm>
      </p:grpSpPr>
      <p:sp>
        <p:nvSpPr>
          <p:cNvPr id="183" name="Shape 183"/>
          <p:cNvSpPr txBox="1"/>
          <p:nvPr>
            <p:ph type="title"/>
          </p:nvPr>
        </p:nvSpPr>
        <p:spPr>
          <a:xfrm>
            <a:off x="311700" y="196150"/>
            <a:ext cx="8520600" cy="572700"/>
          </a:xfrm>
          <a:prstGeom prst="rect">
            <a:avLst/>
          </a:prstGeom>
        </p:spPr>
        <p:txBody>
          <a:bodyPr anchorCtr="0" anchor="t" bIns="91425" lIns="91425" rIns="91425" tIns="91425">
            <a:noAutofit/>
          </a:bodyPr>
          <a:lstStyle/>
          <a:p>
            <a:pPr lvl="0" rtl="0">
              <a:spcBef>
                <a:spcPts val="0"/>
              </a:spcBef>
              <a:buNone/>
            </a:pPr>
            <a:r>
              <a:rPr lang="en">
                <a:solidFill>
                  <a:srgbClr val="FFFFFF"/>
                </a:solidFill>
              </a:rPr>
              <a:t>System Requirements</a:t>
            </a:r>
          </a:p>
        </p:txBody>
      </p:sp>
      <p:sp>
        <p:nvSpPr>
          <p:cNvPr id="184" name="Shape 184"/>
          <p:cNvSpPr/>
          <p:nvPr/>
        </p:nvSpPr>
        <p:spPr>
          <a:xfrm>
            <a:off x="462900" y="929925"/>
            <a:ext cx="8218200" cy="3657900"/>
          </a:xfrm>
          <a:prstGeom prst="snip1Rect">
            <a:avLst>
              <a:gd fmla="val 16667" name="adj"/>
            </a:avLst>
          </a:prstGeom>
          <a:no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185" name="Shape 185"/>
          <p:cNvSpPr txBox="1"/>
          <p:nvPr>
            <p:ph idx="1" type="body"/>
          </p:nvPr>
        </p:nvSpPr>
        <p:spPr>
          <a:xfrm>
            <a:off x="531425" y="929925"/>
            <a:ext cx="8029800" cy="3639000"/>
          </a:xfrm>
          <a:prstGeom prst="rect">
            <a:avLst/>
          </a:prstGeom>
        </p:spPr>
        <p:txBody>
          <a:bodyPr anchorCtr="0" anchor="t" bIns="91425" lIns="91425" rIns="91425" tIns="91425">
            <a:noAutofit/>
          </a:bodyPr>
          <a:lstStyle/>
          <a:p>
            <a:pPr indent="0" lvl="0" marL="0" rtl="0">
              <a:spcBef>
                <a:spcPts val="0"/>
              </a:spcBef>
              <a:spcAft>
                <a:spcPts val="0"/>
              </a:spcAft>
              <a:buNone/>
            </a:pPr>
            <a:r>
              <a:rPr lang="en"/>
              <a:t>Accurate</a:t>
            </a:r>
          </a:p>
          <a:p>
            <a:pPr lvl="0" rtl="0">
              <a:spcBef>
                <a:spcPts val="0"/>
              </a:spcBef>
              <a:spcAft>
                <a:spcPts val="0"/>
              </a:spcAft>
              <a:buNone/>
            </a:pPr>
            <a:r>
              <a:rPr lang="en"/>
              <a:t>	- Localize detection at</a:t>
            </a:r>
            <a:r>
              <a:rPr lang="en">
                <a:solidFill>
                  <a:schemeClr val="lt1"/>
                </a:solidFill>
              </a:rPr>
              <a:t> </a:t>
            </a:r>
            <a:r>
              <a:rPr lang="en"/>
              <a:t>40’ range to within </a:t>
            </a:r>
            <a:r>
              <a:rPr lang="en">
                <a:solidFill>
                  <a:schemeClr val="lt1"/>
                </a:solidFill>
              </a:rPr>
              <a:t>±5°</a:t>
            </a:r>
          </a:p>
          <a:p>
            <a:pPr indent="457200" lvl="0" rtl="0">
              <a:spcBef>
                <a:spcPts val="0"/>
              </a:spcBef>
              <a:spcAft>
                <a:spcPts val="0"/>
              </a:spcAft>
              <a:buNone/>
            </a:pPr>
            <a:r>
              <a:rPr lang="en">
                <a:solidFill>
                  <a:schemeClr val="lt1"/>
                </a:solidFill>
              </a:rPr>
              <a:t>- &lt;30 second sensor to GUI presentation latency</a:t>
            </a:r>
          </a:p>
          <a:p>
            <a:pPr indent="457200" lvl="0" rtl="0">
              <a:spcBef>
                <a:spcPts val="0"/>
              </a:spcBef>
              <a:spcAft>
                <a:spcPts val="0"/>
              </a:spcAft>
              <a:buNone/>
            </a:pPr>
            <a:r>
              <a:t/>
            </a:r>
            <a:endParaRPr sz="800">
              <a:solidFill>
                <a:schemeClr val="lt1"/>
              </a:solidFill>
            </a:endParaRPr>
          </a:p>
          <a:p>
            <a:pPr indent="0" lvl="0" marL="0" rtl="0">
              <a:spcBef>
                <a:spcPts val="0"/>
              </a:spcBef>
              <a:spcAft>
                <a:spcPts val="0"/>
              </a:spcAft>
              <a:buNone/>
            </a:pPr>
            <a:r>
              <a:rPr lang="en"/>
              <a:t>Easy to Use Presentation</a:t>
            </a:r>
          </a:p>
          <a:p>
            <a:pPr indent="0" lvl="0" marL="0" rtl="0">
              <a:spcBef>
                <a:spcPts val="0"/>
              </a:spcBef>
              <a:spcAft>
                <a:spcPts val="0"/>
              </a:spcAft>
              <a:buNone/>
            </a:pPr>
            <a:r>
              <a:rPr lang="en"/>
              <a:t> 	- Real video feed with 2D heat map overlay</a:t>
            </a:r>
          </a:p>
          <a:p>
            <a:pPr indent="0" lvl="0" marL="0" rtl="0">
              <a:spcBef>
                <a:spcPts val="0"/>
              </a:spcBef>
              <a:spcAft>
                <a:spcPts val="0"/>
              </a:spcAft>
              <a:buNone/>
            </a:pPr>
            <a:r>
              <a:rPr lang="en"/>
              <a:t>	- User can playback stored events from times of detections</a:t>
            </a:r>
          </a:p>
          <a:p>
            <a:pPr indent="0" lvl="0" marL="0" rtl="0">
              <a:spcBef>
                <a:spcPts val="0"/>
              </a:spcBef>
              <a:spcAft>
                <a:spcPts val="0"/>
              </a:spcAft>
              <a:buNone/>
            </a:pPr>
            <a:r>
              <a:t/>
            </a:r>
            <a:endParaRPr sz="800"/>
          </a:p>
          <a:p>
            <a:pPr lvl="0" rtl="0">
              <a:spcBef>
                <a:spcPts val="0"/>
              </a:spcBef>
              <a:spcAft>
                <a:spcPts val="0"/>
              </a:spcAft>
              <a:buNone/>
            </a:pPr>
            <a:r>
              <a:rPr lang="en">
                <a:solidFill>
                  <a:schemeClr val="lt1"/>
                </a:solidFill>
              </a:rPr>
              <a:t>Operates on commercial cellular phone frequencies</a:t>
            </a:r>
          </a:p>
          <a:p>
            <a:pPr indent="457200" lvl="0" rtl="0">
              <a:lnSpc>
                <a:spcPct val="100000"/>
              </a:lnSpc>
              <a:spcBef>
                <a:spcPts val="0"/>
              </a:spcBef>
              <a:spcAft>
                <a:spcPts val="0"/>
              </a:spcAft>
              <a:buNone/>
            </a:pPr>
            <a:r>
              <a:rPr lang="en">
                <a:solidFill>
                  <a:schemeClr val="lt1"/>
                </a:solidFill>
              </a:rPr>
              <a:t>- 850MHz for proof concept</a:t>
            </a:r>
          </a:p>
          <a:p>
            <a:pPr indent="457200" lvl="0" rtl="0">
              <a:spcBef>
                <a:spcPts val="0"/>
              </a:spcBef>
              <a:spcAft>
                <a:spcPts val="0"/>
              </a:spcAft>
              <a:buNone/>
            </a:pPr>
            <a:r>
              <a:rPr lang="en">
                <a:solidFill>
                  <a:schemeClr val="lt1"/>
                </a:solidFill>
              </a:rPr>
              <a:t>- RF BPF on PCB to filter out undesired frequency bands</a:t>
            </a:r>
          </a:p>
          <a:p>
            <a:pPr indent="457200" lvl="0" rtl="0">
              <a:spcBef>
                <a:spcPts val="0"/>
              </a:spcBef>
              <a:spcAft>
                <a:spcPts val="0"/>
              </a:spcAft>
              <a:buNone/>
            </a:pPr>
            <a:r>
              <a:t/>
            </a:r>
            <a:endParaRPr sz="800">
              <a:solidFill>
                <a:schemeClr val="lt1"/>
              </a:solidFill>
            </a:endParaRPr>
          </a:p>
          <a:p>
            <a:pPr indent="0" lvl="0" marL="0" rtl="0">
              <a:spcBef>
                <a:spcPts val="0"/>
              </a:spcBef>
              <a:spcAft>
                <a:spcPts val="0"/>
              </a:spcAft>
              <a:buNone/>
            </a:pPr>
            <a:r>
              <a:t/>
            </a:r>
            <a:endParaRPr/>
          </a:p>
        </p:txBody>
      </p:sp>
      <p:sp>
        <p:nvSpPr>
          <p:cNvPr id="186" name="Shape 186"/>
          <p:cNvSpPr/>
          <p:nvPr/>
        </p:nvSpPr>
        <p:spPr>
          <a:xfrm>
            <a:off x="62100" y="4838200"/>
            <a:ext cx="165600" cy="165600"/>
          </a:xfrm>
          <a:prstGeom prst="ellipse">
            <a:avLst/>
          </a:prstGeom>
          <a:solidFill>
            <a:srgbClr val="FF9900"/>
          </a:solidFill>
          <a:ln cap="flat" cmpd="sng" w="9525">
            <a:solidFill>
              <a:srgbClr val="FF99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87" name="Shape 187"/>
          <p:cNvSpPr/>
          <p:nvPr/>
        </p:nvSpPr>
        <p:spPr>
          <a:xfrm>
            <a:off x="62100" y="4641550"/>
            <a:ext cx="165600" cy="165600"/>
          </a:xfrm>
          <a:prstGeom prst="ellipse">
            <a:avLst/>
          </a:prstGeom>
          <a:solidFill>
            <a:srgbClr val="3D85C6"/>
          </a:solidFill>
          <a:ln cap="flat" cmpd="sng" w="9525">
            <a:solidFill>
              <a:srgbClr val="3D85C6"/>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1" name="Shape 191"/>
        <p:cNvGrpSpPr/>
        <p:nvPr/>
      </p:nvGrpSpPr>
      <p:grpSpPr>
        <a:xfrm>
          <a:off x="0" y="0"/>
          <a:ext cx="0" cy="0"/>
          <a:chOff x="0" y="0"/>
          <a:chExt cx="0" cy="0"/>
        </a:xfrm>
      </p:grpSpPr>
      <p:sp>
        <p:nvSpPr>
          <p:cNvPr id="192" name="Shape 192"/>
          <p:cNvSpPr txBox="1"/>
          <p:nvPr>
            <p:ph type="title"/>
          </p:nvPr>
        </p:nvSpPr>
        <p:spPr>
          <a:xfrm>
            <a:off x="311700" y="196150"/>
            <a:ext cx="8520600" cy="572700"/>
          </a:xfrm>
          <a:prstGeom prst="rect">
            <a:avLst/>
          </a:prstGeom>
        </p:spPr>
        <p:txBody>
          <a:bodyPr anchorCtr="0" anchor="t" bIns="91425" lIns="91425" rIns="91425" tIns="91425">
            <a:noAutofit/>
          </a:bodyPr>
          <a:lstStyle/>
          <a:p>
            <a:pPr lvl="0" rtl="0">
              <a:spcBef>
                <a:spcPts val="0"/>
              </a:spcBef>
              <a:buNone/>
            </a:pPr>
            <a:r>
              <a:rPr lang="en"/>
              <a:t>System </a:t>
            </a:r>
            <a:r>
              <a:rPr lang="en">
                <a:solidFill>
                  <a:srgbClr val="FFFFFF"/>
                </a:solidFill>
              </a:rPr>
              <a:t>Block Diagram</a:t>
            </a:r>
          </a:p>
        </p:txBody>
      </p:sp>
      <p:sp>
        <p:nvSpPr>
          <p:cNvPr id="193" name="Shape 193"/>
          <p:cNvSpPr/>
          <p:nvPr/>
        </p:nvSpPr>
        <p:spPr>
          <a:xfrm>
            <a:off x="62100" y="4781275"/>
            <a:ext cx="165600" cy="165600"/>
          </a:xfrm>
          <a:prstGeom prst="ellipse">
            <a:avLst/>
          </a:prstGeom>
          <a:solidFill>
            <a:srgbClr val="4A86E8"/>
          </a:solidFill>
          <a:ln cap="flat" cmpd="sng" w="9525">
            <a:solidFill>
              <a:srgbClr val="4A86E8"/>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194" name="Shape 194"/>
          <p:cNvPicPr preferRelativeResize="0"/>
          <p:nvPr/>
        </p:nvPicPr>
        <p:blipFill>
          <a:blip r:embed="rId3">
            <a:alphaModFix/>
          </a:blip>
          <a:stretch>
            <a:fillRect/>
          </a:stretch>
        </p:blipFill>
        <p:spPr>
          <a:xfrm>
            <a:off x="1209687" y="822075"/>
            <a:ext cx="6724624" cy="3712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8" name="Shape 198"/>
        <p:cNvGrpSpPr/>
        <p:nvPr/>
      </p:nvGrpSpPr>
      <p:grpSpPr>
        <a:xfrm>
          <a:off x="0" y="0"/>
          <a:ext cx="0" cy="0"/>
          <a:chOff x="0" y="0"/>
          <a:chExt cx="0" cy="0"/>
        </a:xfrm>
      </p:grpSpPr>
      <p:sp>
        <p:nvSpPr>
          <p:cNvPr id="199" name="Shape 199"/>
          <p:cNvSpPr/>
          <p:nvPr/>
        </p:nvSpPr>
        <p:spPr>
          <a:xfrm>
            <a:off x="462900" y="929925"/>
            <a:ext cx="8218200" cy="3657900"/>
          </a:xfrm>
          <a:prstGeom prst="snip1Rect">
            <a:avLst>
              <a:gd fmla="val 16667" name="adj"/>
            </a:avLst>
          </a:prstGeom>
          <a:no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200" name="Shape 200"/>
          <p:cNvSpPr txBox="1"/>
          <p:nvPr>
            <p:ph type="title"/>
          </p:nvPr>
        </p:nvSpPr>
        <p:spPr>
          <a:xfrm>
            <a:off x="311700" y="196150"/>
            <a:ext cx="8520600" cy="572700"/>
          </a:xfrm>
          <a:prstGeom prst="rect">
            <a:avLst/>
          </a:prstGeom>
        </p:spPr>
        <p:txBody>
          <a:bodyPr anchorCtr="0" anchor="t" bIns="91425" lIns="91425" rIns="91425" tIns="91425">
            <a:noAutofit/>
          </a:bodyPr>
          <a:lstStyle/>
          <a:p>
            <a:pPr lvl="0" rtl="0">
              <a:spcBef>
                <a:spcPts val="0"/>
              </a:spcBef>
              <a:buNone/>
            </a:pPr>
            <a:r>
              <a:rPr lang="en"/>
              <a:t>Proposed FPR Deliverables </a:t>
            </a:r>
          </a:p>
        </p:txBody>
      </p:sp>
      <p:sp>
        <p:nvSpPr>
          <p:cNvPr id="201" name="Shape 201"/>
          <p:cNvSpPr txBox="1"/>
          <p:nvPr>
            <p:ph idx="1" type="body"/>
          </p:nvPr>
        </p:nvSpPr>
        <p:spPr>
          <a:xfrm>
            <a:off x="531425" y="929925"/>
            <a:ext cx="8029800" cy="3639000"/>
          </a:xfrm>
          <a:prstGeom prst="rect">
            <a:avLst/>
          </a:prstGeom>
        </p:spPr>
        <p:txBody>
          <a:bodyPr anchorCtr="0" anchor="t" bIns="91425" lIns="91425" rIns="91425" tIns="91425">
            <a:noAutofit/>
          </a:bodyPr>
          <a:lstStyle/>
          <a:p>
            <a:pPr indent="-342900" lvl="0" marL="457200" marR="0" rtl="0" algn="l">
              <a:lnSpc>
                <a:spcPct val="100000"/>
              </a:lnSpc>
              <a:spcBef>
                <a:spcPts val="0"/>
              </a:spcBef>
              <a:spcAft>
                <a:spcPts val="0"/>
              </a:spcAft>
              <a:buClr>
                <a:srgbClr val="FFFFFF"/>
              </a:buClr>
              <a:buSzPct val="90000"/>
              <a:buFont typeface="Proxima Nova"/>
            </a:pPr>
            <a:r>
              <a:rPr lang="en">
                <a:solidFill>
                  <a:srgbClr val="FFFFFF"/>
                </a:solidFill>
              </a:rPr>
              <a:t>Fully Integrated System</a:t>
            </a:r>
          </a:p>
          <a:p>
            <a:pPr indent="-228600" lvl="1" marL="914400" marR="0" rtl="0" algn="l">
              <a:lnSpc>
                <a:spcPct val="100000"/>
              </a:lnSpc>
              <a:spcBef>
                <a:spcPts val="0"/>
              </a:spcBef>
              <a:spcAft>
                <a:spcPts val="0"/>
              </a:spcAft>
              <a:buClr>
                <a:srgbClr val="FFFFFF"/>
              </a:buClr>
            </a:pPr>
            <a:r>
              <a:rPr lang="en">
                <a:solidFill>
                  <a:srgbClr val="FFFFFF"/>
                </a:solidFill>
              </a:rPr>
              <a:t>Full Antenna Array integrated</a:t>
            </a:r>
          </a:p>
          <a:p>
            <a:pPr indent="-228600" lvl="1" marL="914400" marR="0" rtl="0" algn="l">
              <a:lnSpc>
                <a:spcPct val="100000"/>
              </a:lnSpc>
              <a:spcBef>
                <a:spcPts val="0"/>
              </a:spcBef>
              <a:spcAft>
                <a:spcPts val="0"/>
              </a:spcAft>
              <a:buClr>
                <a:srgbClr val="FFFFFF"/>
              </a:buClr>
            </a:pPr>
            <a:r>
              <a:rPr lang="en">
                <a:solidFill>
                  <a:srgbClr val="FFFFFF"/>
                </a:solidFill>
              </a:rPr>
              <a:t>Camera integrated</a:t>
            </a:r>
          </a:p>
          <a:p>
            <a:pPr indent="-228600" lvl="1" marL="914400" marR="0" rtl="0" algn="l">
              <a:lnSpc>
                <a:spcPct val="100000"/>
              </a:lnSpc>
              <a:spcBef>
                <a:spcPts val="0"/>
              </a:spcBef>
              <a:spcAft>
                <a:spcPts val="0"/>
              </a:spcAft>
              <a:buClr>
                <a:srgbClr val="FFFFFF"/>
              </a:buClr>
            </a:pPr>
            <a:r>
              <a:rPr lang="en">
                <a:solidFill>
                  <a:srgbClr val="FFFFFF"/>
                </a:solidFill>
              </a:rPr>
              <a:t>GUI</a:t>
            </a:r>
          </a:p>
          <a:p>
            <a:pPr indent="-228600" lvl="1" marL="914400" marR="0" rtl="0" algn="l">
              <a:lnSpc>
                <a:spcPct val="100000"/>
              </a:lnSpc>
              <a:spcBef>
                <a:spcPts val="0"/>
              </a:spcBef>
              <a:spcAft>
                <a:spcPts val="0"/>
              </a:spcAft>
              <a:buClr>
                <a:srgbClr val="FFFFFF"/>
              </a:buClr>
            </a:pPr>
            <a:r>
              <a:rPr lang="en">
                <a:solidFill>
                  <a:srgbClr val="FFFFFF"/>
                </a:solidFill>
              </a:rPr>
              <a:t>Project Integrated with final enclosure</a:t>
            </a:r>
          </a:p>
          <a:p>
            <a:pPr indent="0" lvl="0" marL="0" marR="0" rtl="0" algn="l">
              <a:lnSpc>
                <a:spcPct val="100000"/>
              </a:lnSpc>
              <a:spcBef>
                <a:spcPts val="0"/>
              </a:spcBef>
              <a:spcAft>
                <a:spcPts val="0"/>
              </a:spcAft>
              <a:buNone/>
            </a:pPr>
            <a:r>
              <a:t/>
            </a:r>
            <a:endParaRPr>
              <a:solidFill>
                <a:srgbClr val="FFFFFF"/>
              </a:solidFill>
            </a:endParaRPr>
          </a:p>
          <a:p>
            <a:pPr indent="457200" lvl="0" rtl="0">
              <a:spcBef>
                <a:spcPts val="0"/>
              </a:spcBef>
              <a:spcAft>
                <a:spcPts val="0"/>
              </a:spcAft>
              <a:buNone/>
            </a:pPr>
            <a:r>
              <a:t/>
            </a:r>
            <a:endParaRPr>
              <a:solidFill>
                <a:srgbClr val="FFFFFF"/>
              </a:solidFill>
            </a:endParaRPr>
          </a:p>
          <a:p>
            <a:pPr indent="457200" lvl="0" rtl="0">
              <a:spcBef>
                <a:spcPts val="0"/>
              </a:spcBef>
              <a:spcAft>
                <a:spcPts val="0"/>
              </a:spcAft>
              <a:buNone/>
            </a:pPr>
            <a:r>
              <a:rPr lang="en">
                <a:solidFill>
                  <a:srgbClr val="FFFFFF"/>
                </a:solidFill>
              </a:rPr>
              <a:t> </a:t>
            </a:r>
          </a:p>
        </p:txBody>
      </p:sp>
      <p:sp>
        <p:nvSpPr>
          <p:cNvPr id="202" name="Shape 202"/>
          <p:cNvSpPr/>
          <p:nvPr/>
        </p:nvSpPr>
        <p:spPr>
          <a:xfrm>
            <a:off x="62100" y="4781275"/>
            <a:ext cx="165600" cy="165600"/>
          </a:xfrm>
          <a:prstGeom prst="ellipse">
            <a:avLst/>
          </a:prstGeom>
          <a:solidFill>
            <a:srgbClr val="FF00FF"/>
          </a:solidFill>
          <a:ln cap="flat" cmpd="sng" w="9525">
            <a:solidFill>
              <a:srgbClr val="FF00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206" name="Shape 206"/>
        <p:cNvGrpSpPr/>
        <p:nvPr/>
      </p:nvGrpSpPr>
      <p:grpSpPr>
        <a:xfrm>
          <a:off x="0" y="0"/>
          <a:ext cx="0" cy="0"/>
          <a:chOff x="0" y="0"/>
          <a:chExt cx="0" cy="0"/>
        </a:xfrm>
      </p:grpSpPr>
      <p:sp>
        <p:nvSpPr>
          <p:cNvPr id="207" name="Shape 20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chemeClr val="lt1"/>
                </a:solidFill>
              </a:rPr>
              <a:t>Current Status of FPR Deliverables</a:t>
            </a:r>
          </a:p>
        </p:txBody>
      </p:sp>
      <p:sp>
        <p:nvSpPr>
          <p:cNvPr id="208" name="Shape 208"/>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lnSpc>
                <a:spcPct val="100000"/>
              </a:lnSpc>
              <a:spcBef>
                <a:spcPts val="0"/>
              </a:spcBef>
              <a:spcAft>
                <a:spcPts val="0"/>
              </a:spcAft>
              <a:buClr>
                <a:schemeClr val="lt1"/>
              </a:buClr>
            </a:pPr>
            <a:r>
              <a:rPr lang="en" sz="2000">
                <a:solidFill>
                  <a:schemeClr val="lt1"/>
                </a:solidFill>
              </a:rPr>
              <a:t>Fully Integrated System</a:t>
            </a:r>
          </a:p>
          <a:p>
            <a:pPr indent="-228600" lvl="1" marL="914400" rtl="0">
              <a:lnSpc>
                <a:spcPct val="100000"/>
              </a:lnSpc>
              <a:spcBef>
                <a:spcPts val="0"/>
              </a:spcBef>
              <a:spcAft>
                <a:spcPts val="0"/>
              </a:spcAft>
              <a:buClr>
                <a:srgbClr val="00FF00"/>
              </a:buClr>
              <a:buChar char="✓"/>
            </a:pPr>
            <a:r>
              <a:rPr lang="en" sz="2000">
                <a:solidFill>
                  <a:schemeClr val="lt1"/>
                </a:solidFill>
              </a:rPr>
              <a:t>Antenna array integrated with control board</a:t>
            </a:r>
          </a:p>
          <a:p>
            <a:pPr indent="-228600" lvl="1" marL="914400" rtl="0">
              <a:lnSpc>
                <a:spcPct val="100000"/>
              </a:lnSpc>
              <a:spcBef>
                <a:spcPts val="0"/>
              </a:spcBef>
              <a:spcAft>
                <a:spcPts val="0"/>
              </a:spcAft>
              <a:buClr>
                <a:srgbClr val="00FF00"/>
              </a:buClr>
              <a:buChar char="✓"/>
            </a:pPr>
            <a:r>
              <a:rPr lang="en" sz="2000">
                <a:solidFill>
                  <a:schemeClr val="lt1"/>
                </a:solidFill>
              </a:rPr>
              <a:t>Hardware communicating properly with processing block</a:t>
            </a:r>
          </a:p>
          <a:p>
            <a:pPr indent="-228600" lvl="1" marL="914400" rtl="0">
              <a:lnSpc>
                <a:spcPct val="100000"/>
              </a:lnSpc>
              <a:spcBef>
                <a:spcPts val="0"/>
              </a:spcBef>
              <a:spcAft>
                <a:spcPts val="0"/>
              </a:spcAft>
              <a:buClr>
                <a:srgbClr val="00FF00"/>
              </a:buClr>
              <a:buChar char="✓"/>
            </a:pPr>
            <a:r>
              <a:rPr lang="en" sz="2000">
                <a:solidFill>
                  <a:schemeClr val="lt1"/>
                </a:solidFill>
              </a:rPr>
              <a:t>All subsystems contained within final project housing</a:t>
            </a:r>
          </a:p>
          <a:p>
            <a:pPr indent="-228600" lvl="1" marL="914400" rtl="0">
              <a:lnSpc>
                <a:spcPct val="100000"/>
              </a:lnSpc>
              <a:spcBef>
                <a:spcPts val="0"/>
              </a:spcBef>
              <a:spcAft>
                <a:spcPts val="0"/>
              </a:spcAft>
              <a:buClr>
                <a:srgbClr val="00FF00"/>
              </a:buClr>
              <a:buChar char="✓"/>
            </a:pPr>
            <a:r>
              <a:rPr lang="en" sz="2000">
                <a:solidFill>
                  <a:schemeClr val="lt1"/>
                </a:solidFill>
              </a:rPr>
              <a:t>All systems effectively powered</a:t>
            </a:r>
          </a:p>
          <a:p>
            <a:pPr indent="-228600" lvl="1" marL="914400" rtl="0">
              <a:lnSpc>
                <a:spcPct val="100000"/>
              </a:lnSpc>
              <a:spcBef>
                <a:spcPts val="0"/>
              </a:spcBef>
              <a:spcAft>
                <a:spcPts val="0"/>
              </a:spcAft>
              <a:buClr>
                <a:srgbClr val="00FF00"/>
              </a:buClr>
              <a:buChar char="✓"/>
            </a:pPr>
            <a:r>
              <a:rPr lang="en" sz="2000">
                <a:solidFill>
                  <a:schemeClr val="lt1"/>
                </a:solidFill>
              </a:rPr>
              <a:t>Portable RF Beacon created and integrated into system for testing</a:t>
            </a:r>
          </a:p>
          <a:p>
            <a:pPr indent="-228600" lvl="1" marL="914400" rtl="0">
              <a:lnSpc>
                <a:spcPct val="100000"/>
              </a:lnSpc>
              <a:spcBef>
                <a:spcPts val="0"/>
              </a:spcBef>
              <a:spcAft>
                <a:spcPts val="0"/>
              </a:spcAft>
              <a:buClr>
                <a:srgbClr val="00FF00"/>
              </a:buClr>
              <a:buChar char="✓"/>
            </a:pPr>
            <a:r>
              <a:rPr lang="en" sz="2000">
                <a:solidFill>
                  <a:schemeClr val="lt1"/>
                </a:solidFill>
              </a:rPr>
              <a:t>Camera operational and mounted onto project housing</a:t>
            </a:r>
          </a:p>
          <a:p>
            <a:pPr indent="-228600" lvl="1" marL="914400" rtl="0">
              <a:lnSpc>
                <a:spcPct val="100000"/>
              </a:lnSpc>
              <a:spcBef>
                <a:spcPts val="0"/>
              </a:spcBef>
              <a:spcAft>
                <a:spcPts val="0"/>
              </a:spcAft>
              <a:buClr>
                <a:srgbClr val="00FF00"/>
              </a:buClr>
              <a:buChar char="✓"/>
            </a:pPr>
            <a:r>
              <a:rPr lang="en" sz="2000">
                <a:solidFill>
                  <a:schemeClr val="lt1"/>
                </a:solidFill>
              </a:rPr>
              <a:t>GUI compatible with PI and fully functional</a:t>
            </a:r>
          </a:p>
          <a:p>
            <a:pPr indent="-228600" lvl="1" marL="914400" rtl="0">
              <a:lnSpc>
                <a:spcPct val="100000"/>
              </a:lnSpc>
              <a:spcBef>
                <a:spcPts val="0"/>
              </a:spcBef>
              <a:spcAft>
                <a:spcPts val="0"/>
              </a:spcAft>
              <a:buClr>
                <a:srgbClr val="FF0000"/>
              </a:buClr>
              <a:buChar char="■"/>
            </a:pPr>
            <a:r>
              <a:rPr lang="en" sz="2000">
                <a:solidFill>
                  <a:schemeClr val="lt1"/>
                </a:solidFill>
              </a:rPr>
              <a:t>Azimuths calculated consistently, accurately from AOA’s </a:t>
            </a:r>
          </a:p>
          <a:p>
            <a:pPr lvl="0" rtl="0">
              <a:spcBef>
                <a:spcPts val="0"/>
              </a:spcBef>
              <a:buNone/>
            </a:pPr>
            <a:r>
              <a:t/>
            </a:r>
            <a:endParaRPr>
              <a:solidFill>
                <a:schemeClr val="lt1"/>
              </a:solidFill>
            </a:endParaRPr>
          </a:p>
        </p:txBody>
      </p:sp>
      <p:sp>
        <p:nvSpPr>
          <p:cNvPr id="209" name="Shape 209"/>
          <p:cNvSpPr/>
          <p:nvPr/>
        </p:nvSpPr>
        <p:spPr>
          <a:xfrm>
            <a:off x="62100" y="4781275"/>
            <a:ext cx="165600" cy="165600"/>
          </a:xfrm>
          <a:prstGeom prst="ellipse">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213" name="Shape 213"/>
        <p:cNvGrpSpPr/>
        <p:nvPr/>
      </p:nvGrpSpPr>
      <p:grpSpPr>
        <a:xfrm>
          <a:off x="0" y="0"/>
          <a:ext cx="0" cy="0"/>
          <a:chOff x="0" y="0"/>
          <a:chExt cx="0" cy="0"/>
        </a:xfrm>
      </p:grpSpPr>
      <p:sp>
        <p:nvSpPr>
          <p:cNvPr id="214" name="Shape 21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chemeClr val="lt1"/>
                </a:solidFill>
              </a:rPr>
              <a:t>Incomplete Deliverables</a:t>
            </a:r>
          </a:p>
        </p:txBody>
      </p:sp>
      <p:sp>
        <p:nvSpPr>
          <p:cNvPr id="215" name="Shape 215"/>
          <p:cNvSpPr txBox="1"/>
          <p:nvPr>
            <p:ph idx="1" type="body"/>
          </p:nvPr>
        </p:nvSpPr>
        <p:spPr>
          <a:xfrm>
            <a:off x="311700" y="1062700"/>
            <a:ext cx="8520600" cy="3416400"/>
          </a:xfrm>
          <a:prstGeom prst="rect">
            <a:avLst/>
          </a:prstGeom>
        </p:spPr>
        <p:txBody>
          <a:bodyPr anchorCtr="0" anchor="t" bIns="91425" lIns="91425" rIns="91425" tIns="91425">
            <a:noAutofit/>
          </a:bodyPr>
          <a:lstStyle/>
          <a:p>
            <a:pPr lvl="0">
              <a:spcBef>
                <a:spcPts val="0"/>
              </a:spcBef>
              <a:buNone/>
            </a:pPr>
            <a:r>
              <a:rPr lang="en">
                <a:solidFill>
                  <a:schemeClr val="lt1"/>
                </a:solidFill>
              </a:rPr>
              <a:t>Antenna to antenna mutual coupling in the antenna array prevented a consistent, accurate azimuth calculation as initially expected. This is an issue that would have needed to be addressed by our initial design in order to be proficiently mitigated in our final implementation. </a:t>
            </a:r>
          </a:p>
          <a:p>
            <a:pPr lvl="0">
              <a:spcBef>
                <a:spcPts val="0"/>
              </a:spcBef>
              <a:buNone/>
            </a:pPr>
            <a:r>
              <a:rPr lang="en">
                <a:solidFill>
                  <a:schemeClr val="lt1"/>
                </a:solidFill>
              </a:rPr>
              <a:t>However, we have been able to record accurate readings for a single interferometer system (using each pair of antennas individually).</a:t>
            </a:r>
          </a:p>
          <a:p>
            <a:pPr lvl="0" rtl="0">
              <a:spcBef>
                <a:spcPts val="0"/>
              </a:spcBef>
              <a:buNone/>
            </a:pPr>
            <a:r>
              <a:t/>
            </a:r>
            <a:endParaRPr>
              <a:solidFill>
                <a:schemeClr val="lt1"/>
              </a:solidFill>
            </a:endParaRPr>
          </a:p>
          <a:p>
            <a:pPr lvl="0" rtl="0">
              <a:spcBef>
                <a:spcPts val="0"/>
              </a:spcBef>
              <a:buNone/>
            </a:pPr>
            <a:r>
              <a:t/>
            </a:r>
            <a:endParaRPr>
              <a:solidFill>
                <a:schemeClr val="lt1"/>
              </a:solidFill>
            </a:endParaRPr>
          </a:p>
        </p:txBody>
      </p:sp>
      <p:sp>
        <p:nvSpPr>
          <p:cNvPr id="216" name="Shape 216"/>
          <p:cNvSpPr/>
          <p:nvPr/>
        </p:nvSpPr>
        <p:spPr>
          <a:xfrm>
            <a:off x="62100" y="4781275"/>
            <a:ext cx="165600" cy="165600"/>
          </a:xfrm>
          <a:prstGeom prst="ellipse">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220" name="Shape 220"/>
        <p:cNvGrpSpPr/>
        <p:nvPr/>
      </p:nvGrpSpPr>
      <p:grpSpPr>
        <a:xfrm>
          <a:off x="0" y="0"/>
          <a:ext cx="0" cy="0"/>
          <a:chOff x="0" y="0"/>
          <a:chExt cx="0" cy="0"/>
        </a:xfrm>
      </p:grpSpPr>
      <p:sp>
        <p:nvSpPr>
          <p:cNvPr id="221" name="Shape 221"/>
          <p:cNvSpPr txBox="1"/>
          <p:nvPr>
            <p:ph type="title"/>
          </p:nvPr>
        </p:nvSpPr>
        <p:spPr>
          <a:xfrm>
            <a:off x="60325" y="157975"/>
            <a:ext cx="8520600" cy="572700"/>
          </a:xfrm>
          <a:prstGeom prst="rect">
            <a:avLst/>
          </a:prstGeom>
        </p:spPr>
        <p:txBody>
          <a:bodyPr anchorCtr="0" anchor="t" bIns="91425" lIns="91425" rIns="91425" tIns="91425">
            <a:noAutofit/>
          </a:bodyPr>
          <a:lstStyle/>
          <a:p>
            <a:pPr lvl="0" rtl="0">
              <a:spcBef>
                <a:spcPts val="0"/>
              </a:spcBef>
              <a:buNone/>
            </a:pPr>
            <a:r>
              <a:rPr lang="en">
                <a:solidFill>
                  <a:schemeClr val="lt1"/>
                </a:solidFill>
              </a:rPr>
              <a:t>Experimental/Reevaluated System Concept</a:t>
            </a:r>
          </a:p>
        </p:txBody>
      </p:sp>
      <p:pic>
        <p:nvPicPr>
          <p:cNvPr id="222" name="Shape 222"/>
          <p:cNvPicPr preferRelativeResize="0"/>
          <p:nvPr/>
        </p:nvPicPr>
        <p:blipFill>
          <a:blip r:embed="rId3">
            <a:alphaModFix/>
          </a:blip>
          <a:stretch>
            <a:fillRect/>
          </a:stretch>
        </p:blipFill>
        <p:spPr>
          <a:xfrm>
            <a:off x="107525" y="838200"/>
            <a:ext cx="4399924" cy="3299949"/>
          </a:xfrm>
          <a:prstGeom prst="rect">
            <a:avLst/>
          </a:prstGeom>
          <a:noFill/>
          <a:ln>
            <a:noFill/>
          </a:ln>
        </p:spPr>
      </p:pic>
      <p:pic>
        <p:nvPicPr>
          <p:cNvPr id="223" name="Shape 223"/>
          <p:cNvPicPr preferRelativeResize="0"/>
          <p:nvPr/>
        </p:nvPicPr>
        <p:blipFill>
          <a:blip r:embed="rId4">
            <a:alphaModFix/>
          </a:blip>
          <a:stretch>
            <a:fillRect/>
          </a:stretch>
        </p:blipFill>
        <p:spPr>
          <a:xfrm>
            <a:off x="4675449" y="838200"/>
            <a:ext cx="4244323" cy="3183236"/>
          </a:xfrm>
          <a:prstGeom prst="rect">
            <a:avLst/>
          </a:prstGeom>
          <a:noFill/>
          <a:ln cap="flat" cmpd="sng" w="152400">
            <a:solidFill>
              <a:srgbClr val="FF0000"/>
            </a:solidFill>
            <a:prstDash val="solid"/>
            <a:round/>
            <a:headEnd len="med" w="med" type="none"/>
            <a:tailEnd len="med" w="med" type="none"/>
          </a:ln>
        </p:spPr>
      </p:pic>
      <p:sp>
        <p:nvSpPr>
          <p:cNvPr id="224" name="Shape 224"/>
          <p:cNvSpPr/>
          <p:nvPr/>
        </p:nvSpPr>
        <p:spPr>
          <a:xfrm>
            <a:off x="44150" y="4834225"/>
            <a:ext cx="165600" cy="165600"/>
          </a:xfrm>
          <a:prstGeom prst="ellipse">
            <a:avLst/>
          </a:prstGeom>
          <a:solidFill>
            <a:srgbClr val="FF00FF"/>
          </a:solidFill>
          <a:ln cap="flat" cmpd="sng" w="9525">
            <a:solidFill>
              <a:srgbClr val="FF00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